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4" r:id="rId2"/>
    <p:sldMasterId id="2147483712" r:id="rId3"/>
    <p:sldMasterId id="2147483725" r:id="rId4"/>
  </p:sldMasterIdLst>
  <p:notesMasterIdLst>
    <p:notesMasterId r:id="rId30"/>
  </p:notesMasterIdLst>
  <p:sldIdLst>
    <p:sldId id="257" r:id="rId5"/>
    <p:sldId id="284" r:id="rId6"/>
    <p:sldId id="259" r:id="rId7"/>
    <p:sldId id="285" r:id="rId8"/>
    <p:sldId id="261" r:id="rId9"/>
    <p:sldId id="262" r:id="rId10"/>
    <p:sldId id="277" r:id="rId11"/>
    <p:sldId id="263" r:id="rId12"/>
    <p:sldId id="265" r:id="rId13"/>
    <p:sldId id="268" r:id="rId14"/>
    <p:sldId id="267" r:id="rId15"/>
    <p:sldId id="270" r:id="rId16"/>
    <p:sldId id="271" r:id="rId17"/>
    <p:sldId id="278" r:id="rId18"/>
    <p:sldId id="273" r:id="rId19"/>
    <p:sldId id="279" r:id="rId20"/>
    <p:sldId id="282" r:id="rId21"/>
    <p:sldId id="283" r:id="rId22"/>
    <p:sldId id="281" r:id="rId23"/>
    <p:sldId id="272" r:id="rId24"/>
    <p:sldId id="269" r:id="rId25"/>
    <p:sldId id="274" r:id="rId26"/>
    <p:sldId id="286" r:id="rId27"/>
    <p:sldId id="275" r:id="rId28"/>
    <p:sldId id="27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9" d="100"/>
          <a:sy n="89" d="100"/>
        </p:scale>
        <p:origin x="4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3E12FC-C0A3-4DC5-B6E7-2F11176A044D}" type="datetimeFigureOut">
              <a:rPr lang="en-GB" smtClean="0"/>
              <a:t>15/06/2018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7317DD-0EDD-4EAA-BBDE-4228896D87E8}" type="slidenum">
              <a:rPr lang="en-GB" smtClean="0"/>
              <a:t>‹#›</a:t>
            </a:fld>
            <a:endParaRPr lang="en-GB"/>
          </a:p>
        </p:txBody>
      </p:sp>
    </p:spTree>
    <p:extLst>
      <p:ext uri="{BB962C8B-B14F-4D97-AF65-F5344CB8AC3E}">
        <p14:creationId xmlns:p14="http://schemas.microsoft.com/office/powerpoint/2010/main" val="2308825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gs1greece.org/joomla15/index.php/productssolutions/gs1gdsn/prosolgdsn"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7B2957-CF1F-CD46-A189-F8AD9629F84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7061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416F39-6311-4D04-B879-910B7CE16250}"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8269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itchFamily="34" charset="0"/>
              </a:rPr>
              <a:t>Beep! On 26 June 1974, a packet of chewing gum became the first Barcoded product to be scanned in store. Today, Barcodes play a crucial supply chain role, ensuring products hit retail shelves at the right times.</a:t>
            </a:r>
            <a:endParaRPr lang="el-GR" dirty="0">
              <a:latin typeface="Arial" pitchFamily="34" charset="0"/>
            </a:endParaRPr>
          </a:p>
        </p:txBody>
      </p:sp>
    </p:spTree>
    <p:extLst>
      <p:ext uri="{BB962C8B-B14F-4D97-AF65-F5344CB8AC3E}">
        <p14:creationId xmlns:p14="http://schemas.microsoft.com/office/powerpoint/2010/main" val="4083249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b="0" i="0" kern="1200" dirty="0">
                <a:solidFill>
                  <a:schemeClr val="tx1"/>
                </a:solidFill>
                <a:latin typeface="Arial" charset="0"/>
                <a:ea typeface="ＭＳ Ｐゴシック" charset="0"/>
                <a:cs typeface="+mn-cs"/>
              </a:rPr>
              <a:t>Μέσω του </a:t>
            </a:r>
            <a:r>
              <a:rPr lang="el-GR" sz="1200" b="0" i="0" u="none" strike="noStrike" kern="1200" dirty="0">
                <a:solidFill>
                  <a:schemeClr val="tx1"/>
                </a:solidFill>
                <a:latin typeface="Arial" charset="0"/>
                <a:ea typeface="ＭＳ Ｐゴシック" charset="0"/>
                <a:cs typeface="+mn-cs"/>
                <a:hlinkClick r:id="rId3"/>
              </a:rPr>
              <a:t>GS1 GDSN (Global Data Synchronization Network)</a:t>
            </a:r>
            <a:r>
              <a:rPr lang="el-GR" sz="1200" b="0" i="0" kern="1200" dirty="0">
                <a:solidFill>
                  <a:schemeClr val="tx1"/>
                </a:solidFill>
                <a:latin typeface="Arial" charset="0"/>
                <a:ea typeface="ＭＳ Ｐゴシック" charset="0"/>
                <a:cs typeface="+mn-cs"/>
              </a:rPr>
              <a:t>, οι χρήστες συνδέονται με το GS1Global Registry®, ένα είδος διεθνούς ηλεκτρονικού καταλόγου με τα περιεχόμενα όλων των συνδεδεμένων datapools, που σήμερα περιλαμβάνει πάνω από 15.000.000 κωδικούς προϊόντων και χρησιμοποιείται από περίπου 25.000 επιχειρήσεις στον κόσμο.</a:t>
            </a:r>
            <a:endParaRPr lang="en-GB" b="0" noProof="0" dirty="0"/>
          </a:p>
          <a:p>
            <a:endParaRPr lang="el-G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F50691-D427-4637-BD98-D172595B685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5390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endParaRPr lang="en-US" baseline="0"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6AA5E4-BAA7-424A-BE4D-EE4FB0BB4A8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68160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rporate Visual">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4" name="Text Placeholder 19"/>
          <p:cNvSpPr>
            <a:spLocks noGrp="1"/>
          </p:cNvSpPr>
          <p:nvPr>
            <p:ph type="body" sz="quarter" idx="12" hasCustomPrompt="1"/>
          </p:nvPr>
        </p:nvSpPr>
        <p:spPr>
          <a:xfrm>
            <a:off x="1072277" y="4568191"/>
            <a:ext cx="7394728" cy="490681"/>
          </a:xfrm>
          <a:prstGeom prst="rect">
            <a:avLst/>
          </a:prstGeom>
        </p:spPr>
        <p:txBody>
          <a:bodyPr lIns="0" tIns="0" rIns="0" bIns="0" anchor="b" anchorCtr="0"/>
          <a:lstStyle>
            <a:lvl1pPr marL="0" indent="0" algn="l">
              <a:buNone/>
              <a:defRPr sz="1200" b="0" cap="none" spc="0" baseline="0">
                <a:solidFill>
                  <a:srgbClr val="FFFFFF"/>
                </a:solidFill>
                <a:latin typeface="Verdana"/>
                <a:cs typeface="Verdana"/>
              </a:defRPr>
            </a:lvl1pPr>
          </a:lstStyle>
          <a:p>
            <a:pPr lvl="0"/>
            <a:r>
              <a:rPr lang="en-US" dirty="0"/>
              <a:t>Click to Add Presenter Name, Title, Company</a:t>
            </a:r>
          </a:p>
        </p:txBody>
      </p:sp>
      <p:sp>
        <p:nvSpPr>
          <p:cNvPr id="9" name="Title 2"/>
          <p:cNvSpPr>
            <a:spLocks noGrp="1"/>
          </p:cNvSpPr>
          <p:nvPr>
            <p:ph type="title" hasCustomPrompt="1"/>
          </p:nvPr>
        </p:nvSpPr>
        <p:spPr>
          <a:xfrm>
            <a:off x="1072278" y="2883946"/>
            <a:ext cx="7397221" cy="807155"/>
          </a:xfrm>
          <a:prstGeom prst="rect">
            <a:avLst/>
          </a:prstGeom>
        </p:spPr>
        <p:txBody>
          <a:bodyPr lIns="0" tIns="0" rIns="0" bIns="0" anchor="t" anchorCtr="0"/>
          <a:lstStyle>
            <a:lvl1pPr algn="l">
              <a:lnSpc>
                <a:spcPts val="3000"/>
              </a:lnSpc>
              <a:defRPr sz="2400" b="0" i="0" cap="none" spc="90" baseline="0">
                <a:solidFill>
                  <a:srgbClr val="FFFFFF"/>
                </a:solidFill>
                <a:latin typeface="Verdana"/>
                <a:cs typeface="Verdana"/>
              </a:defRPr>
            </a:lvl1pPr>
          </a:lstStyle>
          <a:p>
            <a:r>
              <a:rPr lang="en-US" dirty="0"/>
              <a:t>Title of Presentation</a:t>
            </a:r>
            <a:br>
              <a:rPr lang="en-US" dirty="0"/>
            </a:br>
            <a:r>
              <a:rPr lang="en-US" dirty="0"/>
              <a:t>Second Line Title</a:t>
            </a:r>
          </a:p>
        </p:txBody>
      </p:sp>
      <p:sp>
        <p:nvSpPr>
          <p:cNvPr id="2" name="Rectangle 1"/>
          <p:cNvSpPr/>
          <p:nvPr/>
        </p:nvSpPr>
        <p:spPr>
          <a:xfrm>
            <a:off x="8318426" y="6361758"/>
            <a:ext cx="2285101" cy="1726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10"/>
            <a:endParaRPr lang="en-US" sz="1800">
              <a:solidFill>
                <a:prstClr val="white"/>
              </a:solidFill>
            </a:endParaRPr>
          </a:p>
        </p:txBody>
      </p:sp>
      <p:sp>
        <p:nvSpPr>
          <p:cNvPr id="10" name="Text Placeholder 19"/>
          <p:cNvSpPr>
            <a:spLocks noGrp="1"/>
          </p:cNvSpPr>
          <p:nvPr>
            <p:ph type="body" sz="quarter" idx="11" hasCustomPrompt="1"/>
          </p:nvPr>
        </p:nvSpPr>
        <p:spPr>
          <a:xfrm>
            <a:off x="1072278" y="3784421"/>
            <a:ext cx="7397724" cy="464002"/>
          </a:xfrm>
          <a:prstGeom prst="rect">
            <a:avLst/>
          </a:prstGeom>
        </p:spPr>
        <p:txBody>
          <a:bodyPr lIns="0" tIns="0" rIns="0" bIns="0"/>
          <a:lstStyle>
            <a:lvl1pPr marL="0" indent="0" algn="l">
              <a:buNone/>
              <a:defRPr sz="1400" b="0" i="0" cap="none" spc="90" baseline="0">
                <a:solidFill>
                  <a:srgbClr val="FFFFFF"/>
                </a:solidFill>
                <a:latin typeface="Verdana"/>
                <a:cs typeface="Verdana"/>
              </a:defRPr>
            </a:lvl1pPr>
          </a:lstStyle>
          <a:p>
            <a:pPr lvl="0"/>
            <a:r>
              <a:rPr lang="en-US" dirty="0"/>
              <a:t>Click to Add Subtitle</a:t>
            </a:r>
          </a:p>
        </p:txBody>
      </p:sp>
      <p:cxnSp>
        <p:nvCxnSpPr>
          <p:cNvPr id="11" name="Straight Connector 10"/>
          <p:cNvCxnSpPr/>
          <p:nvPr/>
        </p:nvCxnSpPr>
        <p:spPr>
          <a:xfrm>
            <a:off x="1057873" y="4438486"/>
            <a:ext cx="7358303"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5" name="Text Placeholder 19"/>
          <p:cNvSpPr>
            <a:spLocks noGrp="1"/>
          </p:cNvSpPr>
          <p:nvPr>
            <p:ph type="body" sz="quarter" idx="14" hasCustomPrompt="1"/>
          </p:nvPr>
        </p:nvSpPr>
        <p:spPr>
          <a:xfrm>
            <a:off x="1072277" y="5091663"/>
            <a:ext cx="7394728" cy="205052"/>
          </a:xfrm>
          <a:prstGeom prst="rect">
            <a:avLst/>
          </a:prstGeom>
        </p:spPr>
        <p:txBody>
          <a:bodyPr lIns="0" tIns="0" rIns="0" bIns="0"/>
          <a:lstStyle>
            <a:lvl1pPr marL="0" indent="0" algn="l">
              <a:buNone/>
              <a:defRPr sz="1200" b="0" cap="none" spc="0" baseline="0">
                <a:solidFill>
                  <a:srgbClr val="FFFFFF"/>
                </a:solidFill>
                <a:latin typeface="Verdana"/>
                <a:cs typeface="Verdana"/>
              </a:defRPr>
            </a:lvl1pPr>
          </a:lstStyle>
          <a:p>
            <a:pPr lvl="0"/>
            <a:r>
              <a:rPr lang="en-US" dirty="0"/>
              <a:t>Click to Add Date</a:t>
            </a:r>
          </a:p>
        </p:txBody>
      </p:sp>
    </p:spTree>
    <p:extLst>
      <p:ext uri="{BB962C8B-B14F-4D97-AF65-F5344CB8AC3E}">
        <p14:creationId xmlns:p14="http://schemas.microsoft.com/office/powerpoint/2010/main" val="5743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lour Bloc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0" name="Text Placeholder 19"/>
          <p:cNvSpPr>
            <a:spLocks noGrp="1"/>
          </p:cNvSpPr>
          <p:nvPr>
            <p:ph type="body" sz="quarter" idx="12" hasCustomPrompt="1"/>
          </p:nvPr>
        </p:nvSpPr>
        <p:spPr>
          <a:xfrm>
            <a:off x="1072277" y="4568191"/>
            <a:ext cx="10070963" cy="490681"/>
          </a:xfrm>
          <a:prstGeom prst="rect">
            <a:avLst/>
          </a:prstGeom>
        </p:spPr>
        <p:txBody>
          <a:bodyPr lIns="0" tIns="0" rIns="0" bIns="0" anchor="b" anchorCtr="0"/>
          <a:lstStyle>
            <a:lvl1pPr marL="0" indent="0" algn="l">
              <a:buNone/>
              <a:defRPr sz="1200" b="0" cap="none" spc="0" baseline="0">
                <a:solidFill>
                  <a:srgbClr val="FFFFFF"/>
                </a:solidFill>
                <a:latin typeface="Verdana"/>
                <a:cs typeface="Verdana"/>
              </a:defRPr>
            </a:lvl1pPr>
          </a:lstStyle>
          <a:p>
            <a:pPr lvl="0"/>
            <a:r>
              <a:rPr lang="en-US" dirty="0"/>
              <a:t>Click to Add Presenter Name, Title, Company</a:t>
            </a:r>
          </a:p>
        </p:txBody>
      </p:sp>
      <p:sp>
        <p:nvSpPr>
          <p:cNvPr id="14" name="Title 2"/>
          <p:cNvSpPr>
            <a:spLocks noGrp="1"/>
          </p:cNvSpPr>
          <p:nvPr>
            <p:ph type="title" hasCustomPrompt="1"/>
          </p:nvPr>
        </p:nvSpPr>
        <p:spPr>
          <a:xfrm>
            <a:off x="1072277" y="2883946"/>
            <a:ext cx="10074359" cy="807155"/>
          </a:xfrm>
          <a:prstGeom prst="rect">
            <a:avLst/>
          </a:prstGeom>
        </p:spPr>
        <p:txBody>
          <a:bodyPr lIns="0" tIns="0" rIns="0" bIns="0" anchor="t" anchorCtr="0"/>
          <a:lstStyle>
            <a:lvl1pPr algn="l">
              <a:lnSpc>
                <a:spcPts val="3000"/>
              </a:lnSpc>
              <a:defRPr sz="2400" b="0" i="0" cap="none" spc="90" baseline="0">
                <a:solidFill>
                  <a:srgbClr val="FFFFFF"/>
                </a:solidFill>
                <a:latin typeface="Verdana"/>
                <a:cs typeface="Verdana"/>
              </a:defRPr>
            </a:lvl1pPr>
          </a:lstStyle>
          <a:p>
            <a:r>
              <a:rPr lang="en-US" dirty="0"/>
              <a:t>Title of Presentation</a:t>
            </a:r>
            <a:br>
              <a:rPr lang="en-US" dirty="0"/>
            </a:br>
            <a:r>
              <a:rPr lang="en-US" dirty="0"/>
              <a:t>Second Line Title</a:t>
            </a:r>
          </a:p>
        </p:txBody>
      </p:sp>
      <p:sp>
        <p:nvSpPr>
          <p:cNvPr id="16" name="Text Placeholder 19"/>
          <p:cNvSpPr>
            <a:spLocks noGrp="1"/>
          </p:cNvSpPr>
          <p:nvPr>
            <p:ph type="body" sz="quarter" idx="11" hasCustomPrompt="1"/>
          </p:nvPr>
        </p:nvSpPr>
        <p:spPr>
          <a:xfrm>
            <a:off x="1072277" y="3784421"/>
            <a:ext cx="10075043" cy="464002"/>
          </a:xfrm>
          <a:prstGeom prst="rect">
            <a:avLst/>
          </a:prstGeom>
        </p:spPr>
        <p:txBody>
          <a:bodyPr lIns="0" tIns="0" rIns="0" bIns="0"/>
          <a:lstStyle>
            <a:lvl1pPr marL="0" indent="0" algn="l">
              <a:buNone/>
              <a:defRPr sz="1400" b="0" i="0" cap="none" spc="90" baseline="0">
                <a:solidFill>
                  <a:srgbClr val="FFFFFF"/>
                </a:solidFill>
                <a:latin typeface="Verdana"/>
                <a:cs typeface="Verdana"/>
              </a:defRPr>
            </a:lvl1pPr>
          </a:lstStyle>
          <a:p>
            <a:pPr lvl="0"/>
            <a:r>
              <a:rPr lang="en-US" dirty="0"/>
              <a:t>Click to Add Subtitle</a:t>
            </a:r>
          </a:p>
        </p:txBody>
      </p:sp>
      <p:cxnSp>
        <p:nvCxnSpPr>
          <p:cNvPr id="17" name="Straight Connector 16"/>
          <p:cNvCxnSpPr/>
          <p:nvPr/>
        </p:nvCxnSpPr>
        <p:spPr>
          <a:xfrm>
            <a:off x="1057872" y="4438486"/>
            <a:ext cx="10077264"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8" name="Text Placeholder 19"/>
          <p:cNvSpPr>
            <a:spLocks noGrp="1"/>
          </p:cNvSpPr>
          <p:nvPr>
            <p:ph type="body" sz="quarter" idx="14" hasCustomPrompt="1"/>
          </p:nvPr>
        </p:nvSpPr>
        <p:spPr>
          <a:xfrm>
            <a:off x="1072277" y="5091663"/>
            <a:ext cx="10070963" cy="205052"/>
          </a:xfrm>
          <a:prstGeom prst="rect">
            <a:avLst/>
          </a:prstGeom>
        </p:spPr>
        <p:txBody>
          <a:bodyPr lIns="0" tIns="0" rIns="0" bIns="0"/>
          <a:lstStyle>
            <a:lvl1pPr marL="0" indent="0" algn="l">
              <a:buNone/>
              <a:defRPr sz="1200" b="0" cap="none" spc="0" baseline="0">
                <a:solidFill>
                  <a:srgbClr val="FFFFFF"/>
                </a:solidFill>
                <a:latin typeface="Verdana"/>
                <a:cs typeface="Verdana"/>
              </a:defRPr>
            </a:lvl1pPr>
          </a:lstStyle>
          <a:p>
            <a:pPr lvl="0"/>
            <a:r>
              <a:rPr lang="en-US" dirty="0"/>
              <a:t>Click to Add Date</a:t>
            </a:r>
          </a:p>
        </p:txBody>
      </p:sp>
    </p:spTree>
    <p:extLst>
      <p:ext uri="{BB962C8B-B14F-4D97-AF65-F5344CB8AC3E}">
        <p14:creationId xmlns:p14="http://schemas.microsoft.com/office/powerpoint/2010/main" val="4231851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Block and Photo">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8318426" y="6361758"/>
            <a:ext cx="2285101" cy="1726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10"/>
            <a:endParaRPr lang="en-US" sz="1800">
              <a:solidFill>
                <a:prstClr val="white"/>
              </a:solidFill>
            </a:endParaRPr>
          </a:p>
        </p:txBody>
      </p:sp>
      <p:sp>
        <p:nvSpPr>
          <p:cNvPr id="6" name="Picture Placeholder 5"/>
          <p:cNvSpPr>
            <a:spLocks noGrp="1"/>
          </p:cNvSpPr>
          <p:nvPr>
            <p:ph type="pic" sz="quarter" idx="16"/>
          </p:nvPr>
        </p:nvSpPr>
        <p:spPr>
          <a:xfrm>
            <a:off x="8836572" y="2743201"/>
            <a:ext cx="2584449" cy="2741613"/>
          </a:xfrm>
          <a:prstGeom prst="rect">
            <a:avLst/>
          </a:prstGeom>
        </p:spPr>
        <p:txBody>
          <a:bodyPr vert="horz"/>
          <a:lstStyle>
            <a:lvl1pPr marL="0" indent="0">
              <a:buNone/>
              <a:defRPr sz="1400" baseline="0">
                <a:solidFill>
                  <a:schemeClr val="bg2"/>
                </a:solidFill>
              </a:defRPr>
            </a:lvl1pPr>
          </a:lstStyle>
          <a:p>
            <a:r>
              <a:rPr lang="en-US"/>
              <a:t>Click icon to add picture</a:t>
            </a:r>
          </a:p>
        </p:txBody>
      </p:sp>
      <p:sp>
        <p:nvSpPr>
          <p:cNvPr id="9" name="Text Placeholder 19"/>
          <p:cNvSpPr>
            <a:spLocks noGrp="1"/>
          </p:cNvSpPr>
          <p:nvPr>
            <p:ph type="body" sz="quarter" idx="12" hasCustomPrompt="1"/>
          </p:nvPr>
        </p:nvSpPr>
        <p:spPr>
          <a:xfrm>
            <a:off x="1072277" y="4568191"/>
            <a:ext cx="7394728" cy="490681"/>
          </a:xfrm>
          <a:prstGeom prst="rect">
            <a:avLst/>
          </a:prstGeom>
        </p:spPr>
        <p:txBody>
          <a:bodyPr lIns="0" tIns="0" rIns="0" bIns="0" anchor="b" anchorCtr="0"/>
          <a:lstStyle>
            <a:lvl1pPr marL="0" indent="0" algn="l">
              <a:buNone/>
              <a:defRPr sz="1200" b="0" cap="none" spc="0" baseline="0">
                <a:solidFill>
                  <a:srgbClr val="FFFFFF"/>
                </a:solidFill>
                <a:latin typeface="Verdana"/>
                <a:cs typeface="Verdana"/>
              </a:defRPr>
            </a:lvl1pPr>
          </a:lstStyle>
          <a:p>
            <a:pPr lvl="0"/>
            <a:r>
              <a:rPr lang="en-US" dirty="0"/>
              <a:t>Click to Add Presenter Name, Title, Company</a:t>
            </a:r>
          </a:p>
        </p:txBody>
      </p:sp>
      <p:sp>
        <p:nvSpPr>
          <p:cNvPr id="10" name="Title 2"/>
          <p:cNvSpPr>
            <a:spLocks noGrp="1"/>
          </p:cNvSpPr>
          <p:nvPr>
            <p:ph type="title" hasCustomPrompt="1"/>
          </p:nvPr>
        </p:nvSpPr>
        <p:spPr>
          <a:xfrm>
            <a:off x="1072278" y="2883946"/>
            <a:ext cx="7397221" cy="807155"/>
          </a:xfrm>
          <a:prstGeom prst="rect">
            <a:avLst/>
          </a:prstGeom>
        </p:spPr>
        <p:txBody>
          <a:bodyPr lIns="0" tIns="0" rIns="0" bIns="0" anchor="t" anchorCtr="0"/>
          <a:lstStyle>
            <a:lvl1pPr algn="l">
              <a:lnSpc>
                <a:spcPts val="3000"/>
              </a:lnSpc>
              <a:defRPr sz="2400" b="0" i="0" cap="none" spc="90" baseline="0">
                <a:solidFill>
                  <a:srgbClr val="FFFFFF"/>
                </a:solidFill>
                <a:latin typeface="Verdana"/>
                <a:cs typeface="Verdana"/>
              </a:defRPr>
            </a:lvl1pPr>
          </a:lstStyle>
          <a:p>
            <a:r>
              <a:rPr lang="en-US" dirty="0"/>
              <a:t>Title of Presentation</a:t>
            </a:r>
            <a:br>
              <a:rPr lang="en-US" dirty="0"/>
            </a:br>
            <a:r>
              <a:rPr lang="en-US" dirty="0"/>
              <a:t>Second Line Title</a:t>
            </a:r>
          </a:p>
        </p:txBody>
      </p:sp>
      <p:sp>
        <p:nvSpPr>
          <p:cNvPr id="11" name="Text Placeholder 19"/>
          <p:cNvSpPr>
            <a:spLocks noGrp="1"/>
          </p:cNvSpPr>
          <p:nvPr>
            <p:ph type="body" sz="quarter" idx="11" hasCustomPrompt="1"/>
          </p:nvPr>
        </p:nvSpPr>
        <p:spPr>
          <a:xfrm>
            <a:off x="1072278" y="3784421"/>
            <a:ext cx="7397724" cy="464002"/>
          </a:xfrm>
          <a:prstGeom prst="rect">
            <a:avLst/>
          </a:prstGeom>
        </p:spPr>
        <p:txBody>
          <a:bodyPr lIns="0" tIns="0" rIns="0" bIns="0"/>
          <a:lstStyle>
            <a:lvl1pPr marL="0" indent="0" algn="l">
              <a:buNone/>
              <a:defRPr sz="1400" b="0" i="0" cap="none" spc="90" baseline="0">
                <a:solidFill>
                  <a:srgbClr val="FFFFFF"/>
                </a:solidFill>
                <a:latin typeface="Verdana"/>
                <a:cs typeface="Verdana"/>
              </a:defRPr>
            </a:lvl1pPr>
          </a:lstStyle>
          <a:p>
            <a:pPr lvl="0"/>
            <a:r>
              <a:rPr lang="en-US" dirty="0"/>
              <a:t>Click to Add Subtitle</a:t>
            </a:r>
          </a:p>
        </p:txBody>
      </p:sp>
      <p:cxnSp>
        <p:nvCxnSpPr>
          <p:cNvPr id="12" name="Straight Connector 11"/>
          <p:cNvCxnSpPr/>
          <p:nvPr/>
        </p:nvCxnSpPr>
        <p:spPr>
          <a:xfrm>
            <a:off x="1057873" y="4438486"/>
            <a:ext cx="7358303"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 name="Text Placeholder 19"/>
          <p:cNvSpPr>
            <a:spLocks noGrp="1"/>
          </p:cNvSpPr>
          <p:nvPr>
            <p:ph type="body" sz="quarter" idx="14" hasCustomPrompt="1"/>
          </p:nvPr>
        </p:nvSpPr>
        <p:spPr>
          <a:xfrm>
            <a:off x="1072277" y="5091663"/>
            <a:ext cx="7394728" cy="205052"/>
          </a:xfrm>
          <a:prstGeom prst="rect">
            <a:avLst/>
          </a:prstGeom>
        </p:spPr>
        <p:txBody>
          <a:bodyPr lIns="0" tIns="0" rIns="0" bIns="0"/>
          <a:lstStyle>
            <a:lvl1pPr marL="0" indent="0" algn="l">
              <a:buNone/>
              <a:defRPr sz="1200" b="0" cap="none" spc="0" baseline="0">
                <a:solidFill>
                  <a:srgbClr val="FFFFFF"/>
                </a:solidFill>
                <a:latin typeface="Verdana"/>
                <a:cs typeface="Verdana"/>
              </a:defRPr>
            </a:lvl1pPr>
          </a:lstStyle>
          <a:p>
            <a:pPr lvl="0"/>
            <a:r>
              <a:rPr lang="en-US" dirty="0"/>
              <a:t>Click to Add Date</a:t>
            </a:r>
          </a:p>
        </p:txBody>
      </p:sp>
    </p:spTree>
    <p:extLst>
      <p:ext uri="{BB962C8B-B14F-4D97-AF65-F5344CB8AC3E}">
        <p14:creationId xmlns:p14="http://schemas.microsoft.com/office/powerpoint/2010/main" val="294916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
        <p:nvSpPr>
          <p:cNvPr id="4" name="Slide Number Placeholder 3"/>
          <p:cNvSpPr>
            <a:spLocks noGrp="1"/>
          </p:cNvSpPr>
          <p:nvPr>
            <p:ph type="sldNum" sz="quarter" idx="10"/>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Tree>
    <p:extLst>
      <p:ext uri="{BB962C8B-B14F-4D97-AF65-F5344CB8AC3E}">
        <p14:creationId xmlns:p14="http://schemas.microsoft.com/office/powerpoint/2010/main" val="2784933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ext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3" y="230189"/>
            <a:ext cx="10744201" cy="906196"/>
          </a:xfrm>
          <a:prstGeom prst="rect">
            <a:avLst/>
          </a:prstGeom>
        </p:spPr>
        <p:txBody>
          <a:bodyPr/>
          <a:lstStyle>
            <a:lvl1pPr>
              <a:defRPr>
                <a:solidFill>
                  <a:schemeClr val="tx2"/>
                </a:solidFill>
              </a:defRPr>
            </a:lvl1pPr>
          </a:lstStyle>
          <a:p>
            <a:r>
              <a:rPr lang="en-US" dirty="0"/>
              <a:t>Click to Edit Title</a:t>
            </a:r>
            <a:endParaRPr lang="en-US"/>
          </a:p>
        </p:txBody>
      </p:sp>
      <p:sp>
        <p:nvSpPr>
          <p:cNvPr id="8" name="Text Placeholder 2"/>
          <p:cNvSpPr>
            <a:spLocks noGrp="1"/>
          </p:cNvSpPr>
          <p:nvPr>
            <p:ph idx="11" hasCustomPrompt="1"/>
          </p:nvPr>
        </p:nvSpPr>
        <p:spPr bwMode="auto">
          <a:xfrm>
            <a:off x="737018" y="1455209"/>
            <a:ext cx="10725036" cy="4545542"/>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2"/>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Tree>
    <p:extLst>
      <p:ext uri="{BB962C8B-B14F-4D97-AF65-F5344CB8AC3E}">
        <p14:creationId xmlns:p14="http://schemas.microsoft.com/office/powerpoint/2010/main" val="3473878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ext with Heading">
    <p:spTree>
      <p:nvGrpSpPr>
        <p:cNvPr id="1" name=""/>
        <p:cNvGrpSpPr/>
        <p:nvPr/>
      </p:nvGrpSpPr>
      <p:grpSpPr>
        <a:xfrm>
          <a:off x="0" y="0"/>
          <a:ext cx="0" cy="0"/>
          <a:chOff x="0" y="0"/>
          <a:chExt cx="0" cy="0"/>
        </a:xfrm>
      </p:grpSpPr>
      <p:sp>
        <p:nvSpPr>
          <p:cNvPr id="6" name="Text Placeholder 5"/>
          <p:cNvSpPr>
            <a:spLocks noGrp="1"/>
          </p:cNvSpPr>
          <p:nvPr>
            <p:ph type="body" sz="quarter" idx="11" hasCustomPrompt="1"/>
          </p:nvPr>
        </p:nvSpPr>
        <p:spPr>
          <a:xfrm>
            <a:off x="737018" y="1455919"/>
            <a:ext cx="10730743" cy="406251"/>
          </a:xfrm>
          <a:prstGeom prst="rect">
            <a:avLst/>
          </a:prstGeom>
        </p:spPr>
        <p:txBody>
          <a:bodyPr>
            <a:normAutofit/>
          </a:bodyPr>
          <a:lstStyle>
            <a:lvl1pPr marL="0" indent="0">
              <a:buFontTx/>
              <a:buNone/>
              <a:defRPr sz="2000" b="1" i="0"/>
            </a:lvl1pPr>
          </a:lstStyle>
          <a:p>
            <a:pPr lvl="0"/>
            <a:r>
              <a:rPr lang="en-US"/>
              <a:t>Click to edit heading</a:t>
            </a:r>
          </a:p>
        </p:txBody>
      </p:sp>
      <p:sp>
        <p:nvSpPr>
          <p:cNvPr id="8" name="Text Placeholder 2"/>
          <p:cNvSpPr>
            <a:spLocks noGrp="1"/>
          </p:cNvSpPr>
          <p:nvPr>
            <p:ph idx="13" hasCustomPrompt="1"/>
          </p:nvPr>
        </p:nvSpPr>
        <p:spPr bwMode="auto">
          <a:xfrm>
            <a:off x="737018" y="1904999"/>
            <a:ext cx="10726055" cy="4095751"/>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
        <p:nvSpPr>
          <p:cNvPr id="5" name="Slide Number Placeholder 4"/>
          <p:cNvSpPr>
            <a:spLocks noGrp="1"/>
          </p:cNvSpPr>
          <p:nvPr>
            <p:ph type="sldNum" sz="quarter" idx="14"/>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Tree>
    <p:extLst>
      <p:ext uri="{BB962C8B-B14F-4D97-AF65-F5344CB8AC3E}">
        <p14:creationId xmlns:p14="http://schemas.microsoft.com/office/powerpoint/2010/main" val="3639707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2-Line Introduction">
    <p:spTree>
      <p:nvGrpSpPr>
        <p:cNvPr id="1" name=""/>
        <p:cNvGrpSpPr/>
        <p:nvPr/>
      </p:nvGrpSpPr>
      <p:grpSpPr>
        <a:xfrm>
          <a:off x="0" y="0"/>
          <a:ext cx="0" cy="0"/>
          <a:chOff x="0" y="0"/>
          <a:chExt cx="0" cy="0"/>
        </a:xfrm>
      </p:grpSpPr>
      <p:sp>
        <p:nvSpPr>
          <p:cNvPr id="4" name="Text Placeholder 2"/>
          <p:cNvSpPr>
            <a:spLocks noGrp="1"/>
          </p:cNvSpPr>
          <p:nvPr>
            <p:ph idx="1" hasCustomPrompt="1"/>
          </p:nvPr>
        </p:nvSpPr>
        <p:spPr bwMode="auto">
          <a:xfrm>
            <a:off x="737018" y="2288514"/>
            <a:ext cx="10726055" cy="3712237"/>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1" hasCustomPrompt="1"/>
          </p:nvPr>
        </p:nvSpPr>
        <p:spPr>
          <a:xfrm>
            <a:off x="737018" y="1456331"/>
            <a:ext cx="10725516" cy="786823"/>
          </a:xfrm>
          <a:prstGeom prst="rect">
            <a:avLst/>
          </a:prstGeom>
        </p:spPr>
        <p:txBody>
          <a:bodyPr>
            <a:normAutofit/>
          </a:bodyPr>
          <a:lstStyle>
            <a:lvl1pPr marL="0" indent="0">
              <a:buFontTx/>
              <a:buNone/>
              <a:defRPr sz="2000" b="1" i="0" baseline="0">
                <a:solidFill>
                  <a:schemeClr val="accent1"/>
                </a:solidFill>
              </a:defRPr>
            </a:lvl1pPr>
          </a:lstStyle>
          <a:p>
            <a:pPr lvl="0"/>
            <a:r>
              <a:rPr lang="en-US"/>
              <a:t>Click to edit text. Main idea, quote, or phrase two lines and under may go in this text box. </a:t>
            </a:r>
          </a:p>
        </p:txBody>
      </p:sp>
      <p:sp>
        <p:nvSpPr>
          <p:cNvPr id="5" name="Slide Number Placeholder 4"/>
          <p:cNvSpPr>
            <a:spLocks noGrp="1"/>
          </p:cNvSpPr>
          <p:nvPr>
            <p:ph type="sldNum" sz="quarter" idx="12"/>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7" name="Title 3"/>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Tree>
    <p:extLst>
      <p:ext uri="{BB962C8B-B14F-4D97-AF65-F5344CB8AC3E}">
        <p14:creationId xmlns:p14="http://schemas.microsoft.com/office/powerpoint/2010/main" val="1316246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3-Line Introduction">
    <p:spTree>
      <p:nvGrpSpPr>
        <p:cNvPr id="1" name=""/>
        <p:cNvGrpSpPr/>
        <p:nvPr/>
      </p:nvGrpSpPr>
      <p:grpSpPr>
        <a:xfrm>
          <a:off x="0" y="0"/>
          <a:ext cx="0" cy="0"/>
          <a:chOff x="0" y="0"/>
          <a:chExt cx="0" cy="0"/>
        </a:xfrm>
      </p:grpSpPr>
      <p:sp>
        <p:nvSpPr>
          <p:cNvPr id="4" name="Text Placeholder 2"/>
          <p:cNvSpPr>
            <a:spLocks noGrp="1"/>
          </p:cNvSpPr>
          <p:nvPr>
            <p:ph idx="1" hasCustomPrompt="1"/>
          </p:nvPr>
        </p:nvSpPr>
        <p:spPr bwMode="auto">
          <a:xfrm>
            <a:off x="737018" y="2492583"/>
            <a:ext cx="10726055" cy="3507134"/>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1" hasCustomPrompt="1"/>
          </p:nvPr>
        </p:nvSpPr>
        <p:spPr>
          <a:xfrm>
            <a:off x="737018" y="1455430"/>
            <a:ext cx="10726055" cy="999416"/>
          </a:xfrm>
          <a:prstGeom prst="rect">
            <a:avLst/>
          </a:prstGeom>
        </p:spPr>
        <p:txBody>
          <a:bodyPr>
            <a:noAutofit/>
          </a:bodyPr>
          <a:lstStyle>
            <a:lvl1pPr marL="0" marR="0" indent="0" algn="l" defTabSz="457155" rtl="0" eaLnBrk="1" fontAlgn="base" latinLnBrk="0" hangingPunct="1">
              <a:lnSpc>
                <a:spcPct val="100000"/>
              </a:lnSpc>
              <a:spcBef>
                <a:spcPct val="20000"/>
              </a:spcBef>
              <a:spcAft>
                <a:spcPct val="0"/>
              </a:spcAft>
              <a:buClr>
                <a:schemeClr val="accent1"/>
              </a:buClr>
              <a:buSzTx/>
              <a:buFontTx/>
              <a:buNone/>
              <a:tabLst/>
              <a:defRPr sz="2000" b="1" i="0" baseline="0">
                <a:solidFill>
                  <a:schemeClr val="accent1"/>
                </a:solidFill>
              </a:defRPr>
            </a:lvl1pPr>
          </a:lstStyle>
          <a:p>
            <a:pPr marL="0" marR="0" lvl="0" indent="0" algn="l" defTabSz="457155" rtl="0" eaLnBrk="1" fontAlgn="base" latinLnBrk="0" hangingPunct="1">
              <a:lnSpc>
                <a:spcPct val="100000"/>
              </a:lnSpc>
              <a:spcBef>
                <a:spcPct val="20000"/>
              </a:spcBef>
              <a:spcAft>
                <a:spcPct val="0"/>
              </a:spcAft>
              <a:buClr>
                <a:schemeClr val="accent1"/>
              </a:buClr>
              <a:buSzTx/>
              <a:buFontTx/>
              <a:buNone/>
              <a:tabLst/>
              <a:defRPr/>
            </a:pPr>
            <a:r>
              <a:rPr lang="en-US"/>
              <a:t>Click to edit text. Main idea, quote, or phrase three lines and under may go in this text box. For text over three lines adjust the size of this box.</a:t>
            </a:r>
          </a:p>
        </p:txBody>
      </p:sp>
      <p:sp>
        <p:nvSpPr>
          <p:cNvPr id="5" name="Slide Number Placeholder 4"/>
          <p:cNvSpPr>
            <a:spLocks noGrp="1"/>
          </p:cNvSpPr>
          <p:nvPr>
            <p:ph type="sldNum" sz="quarter" idx="12"/>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7" name="Title 3"/>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Tree>
    <p:extLst>
      <p:ext uri="{BB962C8B-B14F-4D97-AF65-F5344CB8AC3E}">
        <p14:creationId xmlns:p14="http://schemas.microsoft.com/office/powerpoint/2010/main" val="2638759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2-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
        <p:nvSpPr>
          <p:cNvPr id="16" name="Text Placeholder 5"/>
          <p:cNvSpPr>
            <a:spLocks noGrp="1"/>
          </p:cNvSpPr>
          <p:nvPr>
            <p:ph type="body" sz="quarter" idx="15" hasCustomPrompt="1"/>
          </p:nvPr>
        </p:nvSpPr>
        <p:spPr>
          <a:xfrm>
            <a:off x="728024" y="1455430"/>
            <a:ext cx="5046341" cy="737544"/>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8" name="Text Placeholder 12"/>
          <p:cNvSpPr>
            <a:spLocks noGrp="1"/>
          </p:cNvSpPr>
          <p:nvPr>
            <p:ph type="body" sz="quarter" idx="17" hasCustomPrompt="1"/>
          </p:nvPr>
        </p:nvSpPr>
        <p:spPr>
          <a:xfrm>
            <a:off x="729583" y="2233087"/>
            <a:ext cx="5041275" cy="3766995"/>
          </a:xfrm>
          <a:prstGeom prst="rect">
            <a:avLst/>
          </a:prstGeom>
        </p:spPr>
        <p:txBody>
          <a:bodyPr>
            <a:noAutofit/>
          </a:bodyPr>
          <a:lstStyle>
            <a:lvl1pPr>
              <a:lnSpc>
                <a:spcPct val="100000"/>
              </a:lnSpc>
              <a:buClr>
                <a:schemeClr val="accent1"/>
              </a:buClr>
              <a:defRPr sz="1500"/>
            </a:lvl1pPr>
            <a:lvl2pPr>
              <a:lnSpc>
                <a:spcPct val="100000"/>
              </a:lnSpc>
              <a:buClr>
                <a:schemeClr val="accent1"/>
              </a:buClr>
              <a:defRPr sz="1500"/>
            </a:lvl2pPr>
            <a:lvl3pPr>
              <a:lnSpc>
                <a:spcPct val="100000"/>
              </a:lnSpc>
              <a:buClr>
                <a:schemeClr val="accent1"/>
              </a:buClr>
              <a:defRPr sz="1500"/>
            </a:lvl3pPr>
            <a:lvl4pPr>
              <a:lnSpc>
                <a:spcPct val="100000"/>
              </a:lnSpc>
              <a:buClr>
                <a:schemeClr val="accent1"/>
              </a:buClr>
              <a:defRPr sz="1500"/>
            </a:lvl4pPr>
            <a:lvl5pPr>
              <a:lnSpc>
                <a:spcPct val="100000"/>
              </a:lnSpc>
              <a:buClr>
                <a:schemeClr val="accent1"/>
              </a:buClr>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8"/>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9" name="Text Placeholder 5"/>
          <p:cNvSpPr>
            <a:spLocks noGrp="1"/>
          </p:cNvSpPr>
          <p:nvPr>
            <p:ph type="body" sz="quarter" idx="19" hasCustomPrompt="1"/>
          </p:nvPr>
        </p:nvSpPr>
        <p:spPr>
          <a:xfrm>
            <a:off x="6416752" y="1455430"/>
            <a:ext cx="5046341" cy="737544"/>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0" name="Text Placeholder 12"/>
          <p:cNvSpPr>
            <a:spLocks noGrp="1"/>
          </p:cNvSpPr>
          <p:nvPr>
            <p:ph type="body" sz="quarter" idx="20" hasCustomPrompt="1"/>
          </p:nvPr>
        </p:nvSpPr>
        <p:spPr>
          <a:xfrm>
            <a:off x="6418311" y="2233087"/>
            <a:ext cx="5041275" cy="3766995"/>
          </a:xfrm>
          <a:prstGeom prst="rect">
            <a:avLst/>
          </a:prstGeom>
        </p:spPr>
        <p:txBody>
          <a:bodyPr>
            <a:noAutofit/>
          </a:bodyPr>
          <a:lstStyle>
            <a:lvl1pPr>
              <a:lnSpc>
                <a:spcPct val="100000"/>
              </a:lnSpc>
              <a:buClr>
                <a:schemeClr val="accent1"/>
              </a:buClr>
              <a:defRPr sz="1500"/>
            </a:lvl1pPr>
            <a:lvl2pPr>
              <a:lnSpc>
                <a:spcPct val="100000"/>
              </a:lnSpc>
              <a:buClr>
                <a:schemeClr val="accent1"/>
              </a:buClr>
              <a:defRPr sz="1500"/>
            </a:lvl2pPr>
            <a:lvl3pPr>
              <a:lnSpc>
                <a:spcPct val="100000"/>
              </a:lnSpc>
              <a:buClr>
                <a:schemeClr val="accent1"/>
              </a:buClr>
              <a:defRPr sz="1500"/>
            </a:lvl3pPr>
            <a:lvl4pPr>
              <a:lnSpc>
                <a:spcPct val="100000"/>
              </a:lnSpc>
              <a:buClr>
                <a:schemeClr val="accent1"/>
              </a:buClr>
              <a:defRPr sz="1500"/>
            </a:lvl4pPr>
            <a:lvl5pPr>
              <a:lnSpc>
                <a:spcPct val="100000"/>
              </a:lnSpc>
              <a:buClr>
                <a:schemeClr val="accent1"/>
              </a:buClr>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4598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3-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
        <p:nvSpPr>
          <p:cNvPr id="16" name="Text Placeholder 5"/>
          <p:cNvSpPr>
            <a:spLocks noGrp="1"/>
          </p:cNvSpPr>
          <p:nvPr>
            <p:ph type="body" sz="quarter" idx="15" hasCustomPrompt="1"/>
          </p:nvPr>
        </p:nvSpPr>
        <p:spPr>
          <a:xfrm>
            <a:off x="728023" y="1455430"/>
            <a:ext cx="3302832" cy="737544"/>
          </a:xfrm>
          <a:prstGeom prst="rect">
            <a:avLst/>
          </a:prstGeom>
        </p:spPr>
        <p:txBody>
          <a:bodyPr anchor="b" anchorCtr="0">
            <a:noAutofit/>
          </a:bodyPr>
          <a:lstStyle>
            <a:lvl1pPr marL="0" indent="0">
              <a:buFontTx/>
              <a:buNone/>
              <a:defRPr sz="1500" b="1" i="0" baseline="0"/>
            </a:lvl1pPr>
          </a:lstStyle>
          <a:p>
            <a:pPr lvl="0"/>
            <a:r>
              <a:rPr lang="en-US"/>
              <a:t>Click to edit heading </a:t>
            </a:r>
          </a:p>
        </p:txBody>
      </p:sp>
      <p:sp>
        <p:nvSpPr>
          <p:cNvPr id="18" name="Text Placeholder 12"/>
          <p:cNvSpPr>
            <a:spLocks noGrp="1"/>
          </p:cNvSpPr>
          <p:nvPr>
            <p:ph type="body" sz="quarter" idx="17" hasCustomPrompt="1"/>
          </p:nvPr>
        </p:nvSpPr>
        <p:spPr>
          <a:xfrm>
            <a:off x="729581" y="2247356"/>
            <a:ext cx="3299516" cy="3752727"/>
          </a:xfrm>
          <a:prstGeom prst="rect">
            <a:avLst/>
          </a:prstGeom>
        </p:spPr>
        <p:txBody>
          <a:bodyPr>
            <a:noAutofit/>
          </a:bodyPr>
          <a:lstStyle>
            <a:lvl1pPr>
              <a:lnSpc>
                <a:spcPct val="100000"/>
              </a:lnSpc>
              <a:buClr>
                <a:schemeClr val="accent1"/>
              </a:buClr>
              <a:defRPr sz="1100"/>
            </a:lvl1pPr>
            <a:lvl2pPr>
              <a:lnSpc>
                <a:spcPct val="100000"/>
              </a:lnSpc>
              <a:buClr>
                <a:schemeClr val="accent1"/>
              </a:buClr>
              <a:defRPr sz="1100"/>
            </a:lvl2pPr>
            <a:lvl3pPr>
              <a:lnSpc>
                <a:spcPct val="100000"/>
              </a:lnSpc>
              <a:buClr>
                <a:schemeClr val="accent1"/>
              </a:buClr>
              <a:defRPr sz="1100"/>
            </a:lvl3pPr>
            <a:lvl4pPr>
              <a:lnSpc>
                <a:spcPct val="100000"/>
              </a:lnSpc>
              <a:buClr>
                <a:schemeClr val="accent1"/>
              </a:buClr>
              <a:defRPr sz="1100"/>
            </a:lvl4pPr>
            <a:lvl5pPr>
              <a:lnSpc>
                <a:spcPct val="100000"/>
              </a:lnSpc>
              <a:buClr>
                <a:schemeClr val="accent1"/>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2" name="Text Placeholder 5"/>
          <p:cNvSpPr>
            <a:spLocks noGrp="1"/>
          </p:cNvSpPr>
          <p:nvPr>
            <p:ph type="body" sz="quarter" idx="18" hasCustomPrompt="1"/>
          </p:nvPr>
        </p:nvSpPr>
        <p:spPr>
          <a:xfrm>
            <a:off x="4466444" y="1455430"/>
            <a:ext cx="3302832" cy="737544"/>
          </a:xfrm>
          <a:prstGeom prst="rect">
            <a:avLst/>
          </a:prstGeom>
        </p:spPr>
        <p:txBody>
          <a:bodyPr anchor="b" anchorCtr="0">
            <a:noAutofit/>
          </a:bodyPr>
          <a:lstStyle>
            <a:lvl1pPr marL="0" indent="0">
              <a:buFontTx/>
              <a:buNone/>
              <a:defRPr sz="1500" b="1" i="0"/>
            </a:lvl1pPr>
          </a:lstStyle>
          <a:p>
            <a:pPr lvl="0"/>
            <a:r>
              <a:rPr lang="en-US"/>
              <a:t>Click to edit heading</a:t>
            </a:r>
          </a:p>
        </p:txBody>
      </p:sp>
      <p:sp>
        <p:nvSpPr>
          <p:cNvPr id="13" name="Text Placeholder 12"/>
          <p:cNvSpPr>
            <a:spLocks noGrp="1"/>
          </p:cNvSpPr>
          <p:nvPr>
            <p:ph type="body" sz="quarter" idx="19" hasCustomPrompt="1"/>
          </p:nvPr>
        </p:nvSpPr>
        <p:spPr>
          <a:xfrm>
            <a:off x="4468002" y="2247356"/>
            <a:ext cx="3299516" cy="3752727"/>
          </a:xfrm>
          <a:prstGeom prst="rect">
            <a:avLst/>
          </a:prstGeom>
        </p:spPr>
        <p:txBody>
          <a:bodyPr>
            <a:noAutofit/>
          </a:bodyPr>
          <a:lstStyle>
            <a:lvl1pPr>
              <a:lnSpc>
                <a:spcPct val="100000"/>
              </a:lnSpc>
              <a:buClr>
                <a:schemeClr val="accent1"/>
              </a:buClr>
              <a:defRPr sz="1100"/>
            </a:lvl1pPr>
            <a:lvl2pPr>
              <a:lnSpc>
                <a:spcPct val="100000"/>
              </a:lnSpc>
              <a:buClr>
                <a:schemeClr val="accent1"/>
              </a:buClr>
              <a:defRPr sz="1100"/>
            </a:lvl2pPr>
            <a:lvl3pPr>
              <a:lnSpc>
                <a:spcPct val="100000"/>
              </a:lnSpc>
              <a:buClr>
                <a:schemeClr val="accent1"/>
              </a:buClr>
              <a:defRPr sz="1100"/>
            </a:lvl3pPr>
            <a:lvl4pPr>
              <a:lnSpc>
                <a:spcPct val="100000"/>
              </a:lnSpc>
              <a:buClr>
                <a:schemeClr val="accent1"/>
              </a:buClr>
              <a:defRPr sz="1100"/>
            </a:lvl4pPr>
            <a:lvl5pPr>
              <a:lnSpc>
                <a:spcPct val="100000"/>
              </a:lnSpc>
              <a:buClr>
                <a:schemeClr val="accent1"/>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5" name="Text Placeholder 5"/>
          <p:cNvSpPr>
            <a:spLocks noGrp="1"/>
          </p:cNvSpPr>
          <p:nvPr>
            <p:ph type="body" sz="quarter" idx="20" hasCustomPrompt="1"/>
          </p:nvPr>
        </p:nvSpPr>
        <p:spPr>
          <a:xfrm>
            <a:off x="8163272" y="1455430"/>
            <a:ext cx="3302832" cy="737544"/>
          </a:xfrm>
          <a:prstGeom prst="rect">
            <a:avLst/>
          </a:prstGeom>
        </p:spPr>
        <p:txBody>
          <a:bodyPr anchor="b" anchorCtr="0">
            <a:noAutofit/>
          </a:bodyPr>
          <a:lstStyle>
            <a:lvl1pPr marL="0" indent="0">
              <a:buFontTx/>
              <a:buNone/>
              <a:defRPr sz="1500" b="1" i="0"/>
            </a:lvl1pPr>
          </a:lstStyle>
          <a:p>
            <a:pPr lvl="0"/>
            <a:r>
              <a:rPr lang="en-US"/>
              <a:t>Click to edit heading</a:t>
            </a:r>
          </a:p>
        </p:txBody>
      </p:sp>
      <p:sp>
        <p:nvSpPr>
          <p:cNvPr id="19" name="Text Placeholder 12"/>
          <p:cNvSpPr>
            <a:spLocks noGrp="1"/>
          </p:cNvSpPr>
          <p:nvPr>
            <p:ph type="body" sz="quarter" idx="21" hasCustomPrompt="1"/>
          </p:nvPr>
        </p:nvSpPr>
        <p:spPr>
          <a:xfrm>
            <a:off x="8164830" y="2247356"/>
            <a:ext cx="3299516" cy="3752727"/>
          </a:xfrm>
          <a:prstGeom prst="rect">
            <a:avLst/>
          </a:prstGeom>
        </p:spPr>
        <p:txBody>
          <a:bodyPr>
            <a:noAutofit/>
          </a:bodyPr>
          <a:lstStyle>
            <a:lvl1pPr>
              <a:lnSpc>
                <a:spcPct val="100000"/>
              </a:lnSpc>
              <a:buClr>
                <a:schemeClr val="accent1"/>
              </a:buClr>
              <a:defRPr sz="1100"/>
            </a:lvl1pPr>
            <a:lvl2pPr>
              <a:lnSpc>
                <a:spcPct val="100000"/>
              </a:lnSpc>
              <a:buClr>
                <a:schemeClr val="accent1"/>
              </a:buClr>
              <a:defRPr sz="1100"/>
            </a:lvl2pPr>
            <a:lvl3pPr>
              <a:lnSpc>
                <a:spcPct val="100000"/>
              </a:lnSpc>
              <a:buClr>
                <a:schemeClr val="accent1"/>
              </a:buClr>
              <a:defRPr sz="1100"/>
            </a:lvl3pPr>
            <a:lvl4pPr>
              <a:lnSpc>
                <a:spcPct val="100000"/>
              </a:lnSpc>
              <a:buClr>
                <a:schemeClr val="accent1"/>
              </a:buClr>
              <a:defRPr sz="1100"/>
            </a:lvl4pPr>
            <a:lvl5pPr>
              <a:lnSpc>
                <a:spcPct val="100000"/>
              </a:lnSpc>
              <a:buClr>
                <a:schemeClr val="accent1"/>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22"/>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Tree>
    <p:extLst>
      <p:ext uri="{BB962C8B-B14F-4D97-AF65-F5344CB8AC3E}">
        <p14:creationId xmlns:p14="http://schemas.microsoft.com/office/powerpoint/2010/main" val="2617986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Photo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
        <p:nvSpPr>
          <p:cNvPr id="4" name="Slide Number Placeholder 3"/>
          <p:cNvSpPr>
            <a:spLocks noGrp="1"/>
          </p:cNvSpPr>
          <p:nvPr>
            <p:ph type="sldNum" sz="quarter" idx="17"/>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9" name="Text Placeholder 5"/>
          <p:cNvSpPr>
            <a:spLocks noGrp="1"/>
          </p:cNvSpPr>
          <p:nvPr>
            <p:ph type="body" sz="quarter" idx="19" hasCustomPrompt="1"/>
          </p:nvPr>
        </p:nvSpPr>
        <p:spPr>
          <a:xfrm>
            <a:off x="6416752" y="1455430"/>
            <a:ext cx="5046341" cy="737544"/>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0" name="Text Placeholder 12"/>
          <p:cNvSpPr>
            <a:spLocks noGrp="1"/>
          </p:cNvSpPr>
          <p:nvPr>
            <p:ph type="body" sz="quarter" idx="20" hasCustomPrompt="1"/>
          </p:nvPr>
        </p:nvSpPr>
        <p:spPr>
          <a:xfrm>
            <a:off x="6418311" y="2233087"/>
            <a:ext cx="5041275" cy="3624306"/>
          </a:xfrm>
          <a:prstGeom prst="rect">
            <a:avLst/>
          </a:prstGeom>
        </p:spPr>
        <p:txBody>
          <a:bodyPr>
            <a:noAutofit/>
          </a:bodyPr>
          <a:lstStyle>
            <a:lvl1pPr>
              <a:lnSpc>
                <a:spcPct val="100000"/>
              </a:lnSpc>
              <a:buClr>
                <a:schemeClr val="accent1"/>
              </a:buClr>
              <a:defRPr sz="1500"/>
            </a:lvl1pPr>
            <a:lvl2pPr>
              <a:lnSpc>
                <a:spcPct val="100000"/>
              </a:lnSpc>
              <a:buClr>
                <a:schemeClr val="accent1"/>
              </a:buClr>
              <a:defRPr sz="1500"/>
            </a:lvl2pPr>
            <a:lvl3pPr>
              <a:lnSpc>
                <a:spcPct val="100000"/>
              </a:lnSpc>
              <a:buClr>
                <a:schemeClr val="accent1"/>
              </a:buClr>
              <a:defRPr sz="1500"/>
            </a:lvl3pPr>
            <a:lvl4pPr>
              <a:lnSpc>
                <a:spcPct val="100000"/>
              </a:lnSpc>
              <a:buClr>
                <a:schemeClr val="accent1"/>
              </a:buClr>
              <a:defRPr sz="1500"/>
            </a:lvl4pPr>
            <a:lvl5pPr>
              <a:lnSpc>
                <a:spcPct val="100000"/>
              </a:lnSpc>
              <a:buClr>
                <a:schemeClr val="accent1"/>
              </a:buClr>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8" name="Picture Placeholder 4"/>
          <p:cNvSpPr>
            <a:spLocks noGrp="1"/>
          </p:cNvSpPr>
          <p:nvPr>
            <p:ph type="pic" sz="quarter" idx="14" hasCustomPrompt="1"/>
          </p:nvPr>
        </p:nvSpPr>
        <p:spPr>
          <a:xfrm>
            <a:off x="732495" y="1555312"/>
            <a:ext cx="5048797" cy="4298259"/>
          </a:xfrm>
          <a:prstGeom prst="rect">
            <a:avLst/>
          </a:prstGeom>
        </p:spPr>
        <p:txBody>
          <a:bodyPr anchor="t" anchorCtr="0">
            <a:normAutofit/>
          </a:bodyPr>
          <a:lstStyle>
            <a:lvl1pPr marL="0" indent="0">
              <a:buNone/>
              <a:defRPr sz="1400">
                <a:solidFill>
                  <a:schemeClr val="bg2"/>
                </a:solidFill>
              </a:defRPr>
            </a:lvl1pPr>
          </a:lstStyle>
          <a:p>
            <a:r>
              <a:rPr lang="en-US"/>
              <a:t>Photo Here </a:t>
            </a:r>
          </a:p>
        </p:txBody>
      </p:sp>
    </p:spTree>
    <p:extLst>
      <p:ext uri="{BB962C8B-B14F-4D97-AF65-F5344CB8AC3E}">
        <p14:creationId xmlns:p14="http://schemas.microsoft.com/office/powerpoint/2010/main" val="1572526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Photo Left - with Caption">
    <p:spTree>
      <p:nvGrpSpPr>
        <p:cNvPr id="1" name=""/>
        <p:cNvGrpSpPr/>
        <p:nvPr/>
      </p:nvGrpSpPr>
      <p:grpSpPr>
        <a:xfrm>
          <a:off x="0" y="0"/>
          <a:ext cx="0" cy="0"/>
          <a:chOff x="0" y="0"/>
          <a:chExt cx="0" cy="0"/>
        </a:xfrm>
      </p:grpSpPr>
      <p:sp>
        <p:nvSpPr>
          <p:cNvPr id="10" name="Picture Placeholder 4"/>
          <p:cNvSpPr>
            <a:spLocks noGrp="1"/>
          </p:cNvSpPr>
          <p:nvPr>
            <p:ph type="pic" sz="quarter" idx="14" hasCustomPrompt="1"/>
          </p:nvPr>
        </p:nvSpPr>
        <p:spPr>
          <a:xfrm>
            <a:off x="732495" y="1555312"/>
            <a:ext cx="5048797" cy="3160566"/>
          </a:xfrm>
          <a:prstGeom prst="rect">
            <a:avLst/>
          </a:prstGeom>
        </p:spPr>
        <p:txBody>
          <a:bodyPr anchor="t" anchorCtr="0">
            <a:normAutofit/>
          </a:bodyPr>
          <a:lstStyle>
            <a:lvl1pPr marL="0" indent="0">
              <a:buNone/>
              <a:defRPr sz="1400">
                <a:solidFill>
                  <a:schemeClr val="bg2"/>
                </a:solidFill>
              </a:defRPr>
            </a:lvl1pPr>
          </a:lstStyle>
          <a:p>
            <a:r>
              <a:rPr lang="en-US"/>
              <a:t>Photo Here </a:t>
            </a:r>
          </a:p>
        </p:txBody>
      </p:sp>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
        <p:nvSpPr>
          <p:cNvPr id="5" name="Slide Number Placeholder 4"/>
          <p:cNvSpPr>
            <a:spLocks noGrp="1"/>
          </p:cNvSpPr>
          <p:nvPr>
            <p:ph type="sldNum" sz="quarter" idx="17"/>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13" name="Text Placeholder 5"/>
          <p:cNvSpPr>
            <a:spLocks noGrp="1"/>
          </p:cNvSpPr>
          <p:nvPr>
            <p:ph type="body" sz="quarter" idx="19" hasCustomPrompt="1"/>
          </p:nvPr>
        </p:nvSpPr>
        <p:spPr>
          <a:xfrm>
            <a:off x="6416752" y="1455430"/>
            <a:ext cx="5046341" cy="737544"/>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5" name="Text Placeholder 12"/>
          <p:cNvSpPr>
            <a:spLocks noGrp="1"/>
          </p:cNvSpPr>
          <p:nvPr>
            <p:ph type="body" sz="quarter" idx="20" hasCustomPrompt="1"/>
          </p:nvPr>
        </p:nvSpPr>
        <p:spPr>
          <a:xfrm>
            <a:off x="6418311" y="2233087"/>
            <a:ext cx="5041275" cy="3624306"/>
          </a:xfrm>
          <a:prstGeom prst="rect">
            <a:avLst/>
          </a:prstGeom>
        </p:spPr>
        <p:txBody>
          <a:bodyPr>
            <a:noAutofit/>
          </a:bodyPr>
          <a:lstStyle>
            <a:lvl1pPr>
              <a:lnSpc>
                <a:spcPct val="100000"/>
              </a:lnSpc>
              <a:buClr>
                <a:schemeClr val="accent1"/>
              </a:buClr>
              <a:defRPr sz="1500"/>
            </a:lvl1pPr>
            <a:lvl2pPr>
              <a:lnSpc>
                <a:spcPct val="100000"/>
              </a:lnSpc>
              <a:buClr>
                <a:schemeClr val="accent1"/>
              </a:buClr>
              <a:defRPr sz="1500"/>
            </a:lvl2pPr>
            <a:lvl3pPr>
              <a:lnSpc>
                <a:spcPct val="100000"/>
              </a:lnSpc>
              <a:buClr>
                <a:schemeClr val="accent1"/>
              </a:buClr>
              <a:defRPr sz="1500"/>
            </a:lvl3pPr>
            <a:lvl4pPr>
              <a:lnSpc>
                <a:spcPct val="100000"/>
              </a:lnSpc>
              <a:buClr>
                <a:schemeClr val="accent1"/>
              </a:buClr>
              <a:defRPr sz="1500"/>
            </a:lvl4pPr>
            <a:lvl5pPr>
              <a:lnSpc>
                <a:spcPct val="100000"/>
              </a:lnSpc>
              <a:buClr>
                <a:schemeClr val="accent1"/>
              </a:buClr>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732368" y="4714933"/>
            <a:ext cx="5047025" cy="1141986"/>
          </a:xfrm>
          <a:prstGeom prst="rect">
            <a:avLst/>
          </a:prstGeom>
          <a:solidFill>
            <a:schemeClr val="accent1"/>
          </a:solidFill>
          <a:ln w="25400">
            <a:noFill/>
          </a:ln>
          <a:effectLst/>
        </p:spPr>
        <p:style>
          <a:lnRef idx="1">
            <a:schemeClr val="accent1"/>
          </a:lnRef>
          <a:fillRef idx="3">
            <a:schemeClr val="accent1"/>
          </a:fillRef>
          <a:effectRef idx="2">
            <a:schemeClr val="accent1"/>
          </a:effectRef>
          <a:fontRef idx="minor">
            <a:schemeClr val="lt1"/>
          </a:fontRef>
        </p:style>
        <p:txBody>
          <a:bodyPr lIns="144000" tIns="93600" rIns="144000" bIns="144000" rtlCol="0" anchor="t" anchorCtr="0"/>
          <a:lstStyle/>
          <a:p>
            <a:pPr defTabSz="914310">
              <a:lnSpc>
                <a:spcPct val="110000"/>
              </a:lnSpc>
              <a:defRPr/>
            </a:pPr>
            <a:r>
              <a:rPr lang="en-US" sz="1100" i="1">
                <a:solidFill>
                  <a:prstClr val="white"/>
                </a:solidFill>
              </a:rPr>
              <a:t>Caption or credit for a photo could be put in this space. You may adjust the height of this box to accommodate more or less text. Suggested number of lines of text is no less than two and no more than five.</a:t>
            </a:r>
          </a:p>
          <a:p>
            <a:pPr defTabSz="914310">
              <a:lnSpc>
                <a:spcPct val="110000"/>
              </a:lnSpc>
              <a:defRPr/>
            </a:pPr>
            <a:endParaRPr lang="en-US" sz="1100" i="1">
              <a:solidFill>
                <a:prstClr val="white"/>
              </a:solidFill>
            </a:endParaRPr>
          </a:p>
          <a:p>
            <a:pPr defTabSz="914310">
              <a:lnSpc>
                <a:spcPct val="110000"/>
              </a:lnSpc>
              <a:defRPr/>
            </a:pPr>
            <a:endParaRPr lang="en-US" sz="1100" i="1">
              <a:solidFill>
                <a:prstClr val="white"/>
              </a:solidFill>
            </a:endParaRPr>
          </a:p>
          <a:p>
            <a:pPr defTabSz="914310">
              <a:lnSpc>
                <a:spcPct val="110000"/>
              </a:lnSpc>
            </a:pPr>
            <a:endParaRPr lang="en-US" sz="1100" i="1">
              <a:solidFill>
                <a:prstClr val="white"/>
              </a:solidFill>
            </a:endParaRPr>
          </a:p>
        </p:txBody>
      </p:sp>
    </p:spTree>
    <p:extLst>
      <p:ext uri="{BB962C8B-B14F-4D97-AF65-F5344CB8AC3E}">
        <p14:creationId xmlns:p14="http://schemas.microsoft.com/office/powerpoint/2010/main" val="2876570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Photo 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
        <p:nvSpPr>
          <p:cNvPr id="4" name="Slide Number Placeholder 3"/>
          <p:cNvSpPr>
            <a:spLocks noGrp="1"/>
          </p:cNvSpPr>
          <p:nvPr>
            <p:ph type="sldNum" sz="quarter" idx="17"/>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12" name="Text Placeholder 5"/>
          <p:cNvSpPr>
            <a:spLocks noGrp="1"/>
          </p:cNvSpPr>
          <p:nvPr>
            <p:ph type="body" sz="quarter" idx="19" hasCustomPrompt="1"/>
          </p:nvPr>
        </p:nvSpPr>
        <p:spPr>
          <a:xfrm>
            <a:off x="729891" y="1455430"/>
            <a:ext cx="5046341" cy="737544"/>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4" name="Text Placeholder 12"/>
          <p:cNvSpPr>
            <a:spLocks noGrp="1"/>
          </p:cNvSpPr>
          <p:nvPr>
            <p:ph type="body" sz="quarter" idx="20" hasCustomPrompt="1"/>
          </p:nvPr>
        </p:nvSpPr>
        <p:spPr>
          <a:xfrm>
            <a:off x="731449" y="2233087"/>
            <a:ext cx="5041275" cy="3624306"/>
          </a:xfrm>
          <a:prstGeom prst="rect">
            <a:avLst/>
          </a:prstGeom>
        </p:spPr>
        <p:txBody>
          <a:bodyPr>
            <a:noAutofit/>
          </a:bodyPr>
          <a:lstStyle>
            <a:lvl1pPr>
              <a:lnSpc>
                <a:spcPct val="100000"/>
              </a:lnSpc>
              <a:buClr>
                <a:schemeClr val="accent1"/>
              </a:buClr>
              <a:defRPr sz="1500"/>
            </a:lvl1pPr>
            <a:lvl2pPr>
              <a:lnSpc>
                <a:spcPct val="100000"/>
              </a:lnSpc>
              <a:buClr>
                <a:schemeClr val="accent1"/>
              </a:buClr>
              <a:defRPr sz="1500"/>
            </a:lvl2pPr>
            <a:lvl3pPr>
              <a:lnSpc>
                <a:spcPct val="100000"/>
              </a:lnSpc>
              <a:buClr>
                <a:schemeClr val="accent1"/>
              </a:buClr>
              <a:defRPr sz="1500"/>
            </a:lvl3pPr>
            <a:lvl4pPr>
              <a:lnSpc>
                <a:spcPct val="100000"/>
              </a:lnSpc>
              <a:buClr>
                <a:schemeClr val="accent1"/>
              </a:buClr>
              <a:defRPr sz="1500"/>
            </a:lvl4pPr>
            <a:lvl5pPr>
              <a:lnSpc>
                <a:spcPct val="100000"/>
              </a:lnSpc>
              <a:buClr>
                <a:schemeClr val="accent1"/>
              </a:buClr>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7" name="Picture Placeholder 4"/>
          <p:cNvSpPr>
            <a:spLocks noGrp="1"/>
          </p:cNvSpPr>
          <p:nvPr>
            <p:ph type="pic" sz="quarter" idx="21" hasCustomPrompt="1"/>
          </p:nvPr>
        </p:nvSpPr>
        <p:spPr>
          <a:xfrm>
            <a:off x="6424700" y="1555312"/>
            <a:ext cx="5048797" cy="4298259"/>
          </a:xfrm>
          <a:prstGeom prst="rect">
            <a:avLst/>
          </a:prstGeom>
        </p:spPr>
        <p:txBody>
          <a:bodyPr anchor="t" anchorCtr="0">
            <a:normAutofit/>
          </a:bodyPr>
          <a:lstStyle>
            <a:lvl1pPr marL="0" indent="0">
              <a:buNone/>
              <a:defRPr sz="1400">
                <a:solidFill>
                  <a:schemeClr val="bg2"/>
                </a:solidFill>
              </a:defRPr>
            </a:lvl1pPr>
          </a:lstStyle>
          <a:p>
            <a:r>
              <a:rPr lang="en-US"/>
              <a:t>Photo Here </a:t>
            </a:r>
          </a:p>
        </p:txBody>
      </p:sp>
    </p:spTree>
    <p:extLst>
      <p:ext uri="{BB962C8B-B14F-4D97-AF65-F5344CB8AC3E}">
        <p14:creationId xmlns:p14="http://schemas.microsoft.com/office/powerpoint/2010/main" val="91922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Photo Right -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
        <p:nvSpPr>
          <p:cNvPr id="4" name="Slide Number Placeholder 3"/>
          <p:cNvSpPr>
            <a:spLocks noGrp="1"/>
          </p:cNvSpPr>
          <p:nvPr>
            <p:ph type="sldNum" sz="quarter" idx="17"/>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12" name="Text Placeholder 5"/>
          <p:cNvSpPr>
            <a:spLocks noGrp="1"/>
          </p:cNvSpPr>
          <p:nvPr>
            <p:ph type="body" sz="quarter" idx="19" hasCustomPrompt="1"/>
          </p:nvPr>
        </p:nvSpPr>
        <p:spPr>
          <a:xfrm>
            <a:off x="729891" y="1455430"/>
            <a:ext cx="5046341" cy="737544"/>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5" name="Text Placeholder 12"/>
          <p:cNvSpPr>
            <a:spLocks noGrp="1"/>
          </p:cNvSpPr>
          <p:nvPr>
            <p:ph type="body" sz="quarter" idx="20" hasCustomPrompt="1"/>
          </p:nvPr>
        </p:nvSpPr>
        <p:spPr>
          <a:xfrm>
            <a:off x="731449" y="2233087"/>
            <a:ext cx="5041275" cy="3624306"/>
          </a:xfrm>
          <a:prstGeom prst="rect">
            <a:avLst/>
          </a:prstGeom>
        </p:spPr>
        <p:txBody>
          <a:bodyPr>
            <a:noAutofit/>
          </a:bodyPr>
          <a:lstStyle>
            <a:lvl1pPr>
              <a:lnSpc>
                <a:spcPct val="100000"/>
              </a:lnSpc>
              <a:buClr>
                <a:schemeClr val="accent1"/>
              </a:buClr>
              <a:defRPr sz="1500"/>
            </a:lvl1pPr>
            <a:lvl2pPr>
              <a:lnSpc>
                <a:spcPct val="100000"/>
              </a:lnSpc>
              <a:buClr>
                <a:schemeClr val="accent1"/>
              </a:buClr>
              <a:defRPr sz="1500"/>
            </a:lvl2pPr>
            <a:lvl3pPr>
              <a:lnSpc>
                <a:spcPct val="100000"/>
              </a:lnSpc>
              <a:buClr>
                <a:schemeClr val="accent1"/>
              </a:buClr>
              <a:defRPr sz="1500"/>
            </a:lvl3pPr>
            <a:lvl4pPr>
              <a:lnSpc>
                <a:spcPct val="100000"/>
              </a:lnSpc>
              <a:buClr>
                <a:schemeClr val="accent1"/>
              </a:buClr>
              <a:defRPr sz="1500"/>
            </a:lvl4pPr>
            <a:lvl5pPr>
              <a:lnSpc>
                <a:spcPct val="100000"/>
              </a:lnSpc>
              <a:buClr>
                <a:schemeClr val="accent1"/>
              </a:buClr>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0" name="Picture Placeholder 4"/>
          <p:cNvSpPr>
            <a:spLocks noGrp="1"/>
          </p:cNvSpPr>
          <p:nvPr>
            <p:ph type="pic" sz="quarter" idx="21" hasCustomPrompt="1"/>
          </p:nvPr>
        </p:nvSpPr>
        <p:spPr>
          <a:xfrm>
            <a:off x="6424700" y="1555312"/>
            <a:ext cx="5048797" cy="3160566"/>
          </a:xfrm>
          <a:prstGeom prst="rect">
            <a:avLst/>
          </a:prstGeom>
        </p:spPr>
        <p:txBody>
          <a:bodyPr anchor="t" anchorCtr="0">
            <a:normAutofit/>
          </a:bodyPr>
          <a:lstStyle>
            <a:lvl1pPr marL="0" indent="0">
              <a:buNone/>
              <a:defRPr sz="1400">
                <a:solidFill>
                  <a:schemeClr val="bg2"/>
                </a:solidFill>
              </a:defRPr>
            </a:lvl1pPr>
          </a:lstStyle>
          <a:p>
            <a:r>
              <a:rPr lang="en-US"/>
              <a:t>Photo Here </a:t>
            </a:r>
          </a:p>
        </p:txBody>
      </p:sp>
      <p:sp>
        <p:nvSpPr>
          <p:cNvPr id="13" name="Rectangle 12"/>
          <p:cNvSpPr/>
          <p:nvPr/>
        </p:nvSpPr>
        <p:spPr>
          <a:xfrm>
            <a:off x="6424573" y="4714933"/>
            <a:ext cx="5047025" cy="1141986"/>
          </a:xfrm>
          <a:prstGeom prst="rect">
            <a:avLst/>
          </a:prstGeom>
          <a:solidFill>
            <a:schemeClr val="accent1"/>
          </a:solidFill>
          <a:ln w="25400">
            <a:noFill/>
          </a:ln>
          <a:effectLst/>
        </p:spPr>
        <p:style>
          <a:lnRef idx="1">
            <a:schemeClr val="accent1"/>
          </a:lnRef>
          <a:fillRef idx="3">
            <a:schemeClr val="accent1"/>
          </a:fillRef>
          <a:effectRef idx="2">
            <a:schemeClr val="accent1"/>
          </a:effectRef>
          <a:fontRef idx="minor">
            <a:schemeClr val="lt1"/>
          </a:fontRef>
        </p:style>
        <p:txBody>
          <a:bodyPr lIns="144000" tIns="93600" rIns="144000" bIns="144000" rtlCol="0" anchor="t" anchorCtr="0"/>
          <a:lstStyle/>
          <a:p>
            <a:pPr defTabSz="914310">
              <a:lnSpc>
                <a:spcPct val="110000"/>
              </a:lnSpc>
              <a:defRPr/>
            </a:pPr>
            <a:r>
              <a:rPr lang="en-US" sz="1100" i="1">
                <a:solidFill>
                  <a:prstClr val="white"/>
                </a:solidFill>
              </a:rPr>
              <a:t>Caption or credit for a photo could be put in this space. You may adjust the height of this box to accommodate more or less text. Suggested number of lines of text is no less than two and no more than five.</a:t>
            </a:r>
          </a:p>
          <a:p>
            <a:pPr defTabSz="914310">
              <a:lnSpc>
                <a:spcPct val="110000"/>
              </a:lnSpc>
              <a:defRPr/>
            </a:pPr>
            <a:endParaRPr lang="en-US" sz="1100" i="1">
              <a:solidFill>
                <a:prstClr val="white"/>
              </a:solidFill>
            </a:endParaRPr>
          </a:p>
          <a:p>
            <a:pPr defTabSz="914310">
              <a:lnSpc>
                <a:spcPct val="110000"/>
              </a:lnSpc>
              <a:defRPr/>
            </a:pPr>
            <a:endParaRPr lang="en-US" sz="1100" i="1">
              <a:solidFill>
                <a:prstClr val="white"/>
              </a:solidFill>
            </a:endParaRPr>
          </a:p>
          <a:p>
            <a:pPr defTabSz="914310">
              <a:lnSpc>
                <a:spcPct val="110000"/>
              </a:lnSpc>
            </a:pPr>
            <a:endParaRPr lang="en-US" sz="1100" i="1">
              <a:solidFill>
                <a:prstClr val="white"/>
              </a:solidFill>
            </a:endParaRPr>
          </a:p>
        </p:txBody>
      </p:sp>
    </p:spTree>
    <p:extLst>
      <p:ext uri="{BB962C8B-B14F-4D97-AF65-F5344CB8AC3E}">
        <p14:creationId xmlns:p14="http://schemas.microsoft.com/office/powerpoint/2010/main" val="9389887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 Photos with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
        <p:nvSpPr>
          <p:cNvPr id="16" name="Picture Placeholder 4"/>
          <p:cNvSpPr>
            <a:spLocks noGrp="1"/>
          </p:cNvSpPr>
          <p:nvPr>
            <p:ph type="pic" sz="quarter" idx="14" hasCustomPrompt="1"/>
          </p:nvPr>
        </p:nvSpPr>
        <p:spPr>
          <a:xfrm>
            <a:off x="721619" y="2436481"/>
            <a:ext cx="5049675" cy="3421440"/>
          </a:xfrm>
          <a:prstGeom prst="rect">
            <a:avLst/>
          </a:prstGeom>
        </p:spPr>
        <p:txBody>
          <a:bodyPr anchor="t" anchorCtr="0">
            <a:normAutofit/>
          </a:bodyPr>
          <a:lstStyle>
            <a:lvl1pPr marL="0" indent="0">
              <a:buNone/>
              <a:defRPr sz="1400">
                <a:solidFill>
                  <a:schemeClr val="bg2"/>
                </a:solidFill>
              </a:defRPr>
            </a:lvl1pPr>
          </a:lstStyle>
          <a:p>
            <a:r>
              <a:rPr lang="en-US"/>
              <a:t>Photo Here </a:t>
            </a:r>
          </a:p>
        </p:txBody>
      </p:sp>
      <p:sp>
        <p:nvSpPr>
          <p:cNvPr id="4" name="Slide Number Placeholder 3"/>
          <p:cNvSpPr>
            <a:spLocks noGrp="1"/>
          </p:cNvSpPr>
          <p:nvPr>
            <p:ph type="sldNum" sz="quarter" idx="18"/>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11" name="Text Placeholder 5"/>
          <p:cNvSpPr>
            <a:spLocks noGrp="1"/>
          </p:cNvSpPr>
          <p:nvPr>
            <p:ph type="body" sz="quarter" idx="15" hasCustomPrompt="1"/>
          </p:nvPr>
        </p:nvSpPr>
        <p:spPr>
          <a:xfrm>
            <a:off x="728024" y="1455430"/>
            <a:ext cx="5046341" cy="834170"/>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2" name="Text Placeholder 5"/>
          <p:cNvSpPr>
            <a:spLocks noGrp="1"/>
          </p:cNvSpPr>
          <p:nvPr>
            <p:ph type="body" sz="quarter" idx="19" hasCustomPrompt="1"/>
          </p:nvPr>
        </p:nvSpPr>
        <p:spPr>
          <a:xfrm>
            <a:off x="6416752" y="1455430"/>
            <a:ext cx="5046341" cy="834170"/>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5" name="Picture Placeholder 4"/>
          <p:cNvSpPr>
            <a:spLocks noGrp="1"/>
          </p:cNvSpPr>
          <p:nvPr>
            <p:ph type="pic" sz="quarter" idx="20" hasCustomPrompt="1"/>
          </p:nvPr>
        </p:nvSpPr>
        <p:spPr>
          <a:xfrm>
            <a:off x="6412275" y="2436481"/>
            <a:ext cx="5049675" cy="3421440"/>
          </a:xfrm>
          <a:prstGeom prst="rect">
            <a:avLst/>
          </a:prstGeom>
        </p:spPr>
        <p:txBody>
          <a:bodyPr anchor="t" anchorCtr="0">
            <a:normAutofit/>
          </a:bodyPr>
          <a:lstStyle>
            <a:lvl1pPr marL="0" indent="0">
              <a:buNone/>
              <a:defRPr sz="1400">
                <a:solidFill>
                  <a:schemeClr val="bg2"/>
                </a:solidFill>
              </a:defRPr>
            </a:lvl1pPr>
          </a:lstStyle>
          <a:p>
            <a:r>
              <a:rPr lang="en-US"/>
              <a:t>Photo Here </a:t>
            </a:r>
          </a:p>
        </p:txBody>
      </p:sp>
    </p:spTree>
    <p:extLst>
      <p:ext uri="{BB962C8B-B14F-4D97-AF65-F5344CB8AC3E}">
        <p14:creationId xmlns:p14="http://schemas.microsoft.com/office/powerpoint/2010/main" val="3951554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Quadra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cxnSp>
        <p:nvCxnSpPr>
          <p:cNvPr id="5" name="Straight Connector 4"/>
          <p:cNvCxnSpPr/>
          <p:nvPr/>
        </p:nvCxnSpPr>
        <p:spPr>
          <a:xfrm>
            <a:off x="6096000" y="1578111"/>
            <a:ext cx="3083" cy="4278159"/>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805539" y="3723355"/>
            <a:ext cx="10652845"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ext Placeholder 12"/>
          <p:cNvSpPr>
            <a:spLocks noGrp="1"/>
          </p:cNvSpPr>
          <p:nvPr>
            <p:ph type="body" sz="quarter" idx="11" hasCustomPrompt="1"/>
          </p:nvPr>
        </p:nvSpPr>
        <p:spPr>
          <a:xfrm>
            <a:off x="781404" y="1590676"/>
            <a:ext cx="5096933" cy="1971675"/>
          </a:xfrm>
          <a:prstGeom prst="rect">
            <a:avLst/>
          </a:prstGeom>
        </p:spPr>
        <p:txBody>
          <a:bodyPr>
            <a:noAutofit/>
          </a:bodyPr>
          <a:lstStyle>
            <a:lvl1pPr>
              <a:lnSpc>
                <a:spcPct val="100000"/>
              </a:lnSpc>
              <a:defRPr sz="1500"/>
            </a:lvl1pPr>
            <a:lvl2pPr>
              <a:lnSpc>
                <a:spcPct val="100000"/>
              </a:lnSpc>
              <a:defRPr sz="1500"/>
            </a:lvl2pPr>
            <a:lvl3pPr>
              <a:lnSpc>
                <a:spcPct val="100000"/>
              </a:lnSpc>
              <a:defRPr sz="1500"/>
            </a:lvl3pPr>
            <a:lvl4pPr>
              <a:lnSpc>
                <a:spcPct val="100000"/>
              </a:lnSpc>
              <a:defRPr sz="1500"/>
            </a:lvl4pPr>
            <a:lvl5pPr>
              <a:lnSpc>
                <a:spcPct val="100000"/>
              </a:lnSpc>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4" name="Text Placeholder 12"/>
          <p:cNvSpPr>
            <a:spLocks noGrp="1"/>
          </p:cNvSpPr>
          <p:nvPr>
            <p:ph type="body" sz="quarter" idx="12" hasCustomPrompt="1"/>
          </p:nvPr>
        </p:nvSpPr>
        <p:spPr>
          <a:xfrm>
            <a:off x="6329160" y="1590676"/>
            <a:ext cx="5096933" cy="1971675"/>
          </a:xfrm>
          <a:prstGeom prst="rect">
            <a:avLst/>
          </a:prstGeom>
        </p:spPr>
        <p:txBody>
          <a:bodyPr>
            <a:noAutofit/>
          </a:bodyPr>
          <a:lstStyle>
            <a:lvl1pPr>
              <a:lnSpc>
                <a:spcPct val="100000"/>
              </a:lnSpc>
              <a:defRPr sz="1500"/>
            </a:lvl1pPr>
            <a:lvl2pPr>
              <a:lnSpc>
                <a:spcPct val="100000"/>
              </a:lnSpc>
              <a:defRPr sz="1500"/>
            </a:lvl2pPr>
            <a:lvl3pPr>
              <a:lnSpc>
                <a:spcPct val="100000"/>
              </a:lnSpc>
              <a:defRPr sz="1500"/>
            </a:lvl3pPr>
            <a:lvl4pPr>
              <a:lnSpc>
                <a:spcPct val="100000"/>
              </a:lnSpc>
              <a:defRPr sz="1500"/>
            </a:lvl4pPr>
            <a:lvl5pPr>
              <a:lnSpc>
                <a:spcPct val="100000"/>
              </a:lnSpc>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7" name="Text Placeholder 12"/>
          <p:cNvSpPr>
            <a:spLocks noGrp="1"/>
          </p:cNvSpPr>
          <p:nvPr>
            <p:ph type="body" sz="quarter" idx="13" hasCustomPrompt="1"/>
          </p:nvPr>
        </p:nvSpPr>
        <p:spPr>
          <a:xfrm>
            <a:off x="781404" y="3881401"/>
            <a:ext cx="5096933" cy="1971675"/>
          </a:xfrm>
          <a:prstGeom prst="rect">
            <a:avLst/>
          </a:prstGeom>
        </p:spPr>
        <p:txBody>
          <a:bodyPr>
            <a:noAutofit/>
          </a:bodyPr>
          <a:lstStyle>
            <a:lvl1pPr>
              <a:lnSpc>
                <a:spcPct val="100000"/>
              </a:lnSpc>
              <a:defRPr sz="1500"/>
            </a:lvl1pPr>
            <a:lvl2pPr>
              <a:lnSpc>
                <a:spcPct val="100000"/>
              </a:lnSpc>
              <a:defRPr sz="1500"/>
            </a:lvl2pPr>
            <a:lvl3pPr>
              <a:lnSpc>
                <a:spcPct val="100000"/>
              </a:lnSpc>
              <a:defRPr sz="1500"/>
            </a:lvl3pPr>
            <a:lvl4pPr>
              <a:lnSpc>
                <a:spcPct val="100000"/>
              </a:lnSpc>
              <a:defRPr sz="1500"/>
            </a:lvl4pPr>
            <a:lvl5pPr>
              <a:lnSpc>
                <a:spcPct val="100000"/>
              </a:lnSpc>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8" name="Text Placeholder 12"/>
          <p:cNvSpPr>
            <a:spLocks noGrp="1"/>
          </p:cNvSpPr>
          <p:nvPr>
            <p:ph type="body" sz="quarter" idx="14" hasCustomPrompt="1"/>
          </p:nvPr>
        </p:nvSpPr>
        <p:spPr>
          <a:xfrm>
            <a:off x="6329160" y="3881401"/>
            <a:ext cx="5096933" cy="1971675"/>
          </a:xfrm>
          <a:prstGeom prst="rect">
            <a:avLst/>
          </a:prstGeom>
        </p:spPr>
        <p:txBody>
          <a:bodyPr lIns="91440">
            <a:noAutofit/>
          </a:bodyPr>
          <a:lstStyle>
            <a:lvl1pPr>
              <a:lnSpc>
                <a:spcPct val="100000"/>
              </a:lnSpc>
              <a:defRPr sz="1500" kern="1200"/>
            </a:lvl1pPr>
            <a:lvl2pPr>
              <a:lnSpc>
                <a:spcPct val="100000"/>
              </a:lnSpc>
              <a:defRPr sz="1500"/>
            </a:lvl2pPr>
            <a:lvl3pPr>
              <a:lnSpc>
                <a:spcPct val="100000"/>
              </a:lnSpc>
              <a:defRPr sz="1500" kern="1200"/>
            </a:lvl3pPr>
            <a:lvl4pPr>
              <a:lnSpc>
                <a:spcPct val="100000"/>
              </a:lnSpc>
              <a:defRPr sz="1500" kern="1200"/>
            </a:lvl4pPr>
            <a:lvl5pPr>
              <a:lnSpc>
                <a:spcPct val="100000"/>
              </a:lnSpc>
              <a:defRPr sz="1500" kern="12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5"/>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Tree>
    <p:extLst>
      <p:ext uri="{BB962C8B-B14F-4D97-AF65-F5344CB8AC3E}">
        <p14:creationId xmlns:p14="http://schemas.microsoft.com/office/powerpoint/2010/main" val="42167582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Quadrant with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cxnSp>
        <p:nvCxnSpPr>
          <p:cNvPr id="5" name="Straight Connector 4"/>
          <p:cNvCxnSpPr/>
          <p:nvPr/>
        </p:nvCxnSpPr>
        <p:spPr>
          <a:xfrm>
            <a:off x="6096000" y="1578111"/>
            <a:ext cx="3083" cy="4278159"/>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805539" y="3723355"/>
            <a:ext cx="10652845"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ext Placeholder 12"/>
          <p:cNvSpPr>
            <a:spLocks noGrp="1"/>
          </p:cNvSpPr>
          <p:nvPr>
            <p:ph type="body" sz="quarter" idx="11" hasCustomPrompt="1"/>
          </p:nvPr>
        </p:nvSpPr>
        <p:spPr>
          <a:xfrm>
            <a:off x="783329" y="1995840"/>
            <a:ext cx="5086188" cy="1566510"/>
          </a:xfrm>
          <a:prstGeom prst="rect">
            <a:avLst/>
          </a:prstGeom>
        </p:spPr>
        <p:txBody>
          <a:bodyPr>
            <a:noAutofit/>
          </a:bodyPr>
          <a:lstStyle>
            <a:lvl1pPr>
              <a:lnSpc>
                <a:spcPct val="100000"/>
              </a:lnSpc>
              <a:defRPr sz="1300"/>
            </a:lvl1pPr>
            <a:lvl2pPr>
              <a:lnSpc>
                <a:spcPct val="100000"/>
              </a:lnSpc>
              <a:defRPr sz="1300"/>
            </a:lvl2pPr>
            <a:lvl3pPr>
              <a:lnSpc>
                <a:spcPct val="100000"/>
              </a:lnSpc>
              <a:defRPr sz="1300"/>
            </a:lvl3pPr>
            <a:lvl4pPr>
              <a:lnSpc>
                <a:spcPct val="100000"/>
              </a:lnSpc>
              <a:defRPr sz="1300"/>
            </a:lvl4pPr>
            <a:lvl5pPr>
              <a:lnSpc>
                <a:spcPct val="100000"/>
              </a:lnSpc>
              <a:defRPr sz="13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4" name="Text Placeholder 12"/>
          <p:cNvSpPr>
            <a:spLocks noGrp="1"/>
          </p:cNvSpPr>
          <p:nvPr>
            <p:ph type="body" sz="quarter" idx="12" hasCustomPrompt="1"/>
          </p:nvPr>
        </p:nvSpPr>
        <p:spPr>
          <a:xfrm>
            <a:off x="6339905" y="1995840"/>
            <a:ext cx="5086188" cy="1566510"/>
          </a:xfrm>
          <a:prstGeom prst="rect">
            <a:avLst/>
          </a:prstGeom>
        </p:spPr>
        <p:txBody>
          <a:bodyPr>
            <a:noAutofit/>
          </a:bodyPr>
          <a:lstStyle>
            <a:lvl1pPr>
              <a:lnSpc>
                <a:spcPct val="100000"/>
              </a:lnSpc>
              <a:defRPr sz="1300"/>
            </a:lvl1pPr>
            <a:lvl2pPr>
              <a:lnSpc>
                <a:spcPct val="100000"/>
              </a:lnSpc>
              <a:defRPr sz="1300"/>
            </a:lvl2pPr>
            <a:lvl3pPr>
              <a:lnSpc>
                <a:spcPct val="100000"/>
              </a:lnSpc>
              <a:defRPr sz="1300"/>
            </a:lvl3pPr>
            <a:lvl4pPr>
              <a:lnSpc>
                <a:spcPct val="100000"/>
              </a:lnSpc>
              <a:defRPr sz="1300"/>
            </a:lvl4pPr>
            <a:lvl5pPr>
              <a:lnSpc>
                <a:spcPct val="100000"/>
              </a:lnSpc>
              <a:defRPr sz="13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7" name="Text Placeholder 12"/>
          <p:cNvSpPr>
            <a:spLocks noGrp="1"/>
          </p:cNvSpPr>
          <p:nvPr>
            <p:ph type="body" sz="quarter" idx="13" hasCustomPrompt="1"/>
          </p:nvPr>
        </p:nvSpPr>
        <p:spPr>
          <a:xfrm>
            <a:off x="783329" y="4286565"/>
            <a:ext cx="5086188" cy="1566510"/>
          </a:xfrm>
          <a:prstGeom prst="rect">
            <a:avLst/>
          </a:prstGeom>
        </p:spPr>
        <p:txBody>
          <a:bodyPr>
            <a:noAutofit/>
          </a:bodyPr>
          <a:lstStyle>
            <a:lvl1pPr>
              <a:lnSpc>
                <a:spcPct val="100000"/>
              </a:lnSpc>
              <a:defRPr sz="1300"/>
            </a:lvl1pPr>
            <a:lvl2pPr>
              <a:lnSpc>
                <a:spcPct val="100000"/>
              </a:lnSpc>
              <a:defRPr sz="1300"/>
            </a:lvl2pPr>
            <a:lvl3pPr>
              <a:lnSpc>
                <a:spcPct val="100000"/>
              </a:lnSpc>
              <a:defRPr sz="1300"/>
            </a:lvl3pPr>
            <a:lvl4pPr>
              <a:lnSpc>
                <a:spcPct val="100000"/>
              </a:lnSpc>
              <a:defRPr sz="1300"/>
            </a:lvl4pPr>
            <a:lvl5pPr>
              <a:lnSpc>
                <a:spcPct val="100000"/>
              </a:lnSpc>
              <a:defRPr sz="13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8" name="Text Placeholder 12"/>
          <p:cNvSpPr>
            <a:spLocks noGrp="1"/>
          </p:cNvSpPr>
          <p:nvPr>
            <p:ph type="body" sz="quarter" idx="14" hasCustomPrompt="1"/>
          </p:nvPr>
        </p:nvSpPr>
        <p:spPr>
          <a:xfrm>
            <a:off x="6328833" y="4286565"/>
            <a:ext cx="5097259" cy="1566510"/>
          </a:xfrm>
          <a:prstGeom prst="rect">
            <a:avLst/>
          </a:prstGeom>
        </p:spPr>
        <p:txBody>
          <a:bodyPr lIns="91440">
            <a:noAutofit/>
          </a:bodyPr>
          <a:lstStyle>
            <a:lvl1pPr>
              <a:lnSpc>
                <a:spcPct val="100000"/>
              </a:lnSpc>
              <a:defRPr sz="1300" kern="1200"/>
            </a:lvl1pPr>
            <a:lvl2pPr>
              <a:lnSpc>
                <a:spcPct val="100000"/>
              </a:lnSpc>
              <a:defRPr sz="1300"/>
            </a:lvl2pPr>
            <a:lvl3pPr>
              <a:lnSpc>
                <a:spcPct val="100000"/>
              </a:lnSpc>
              <a:defRPr sz="1300" kern="1200"/>
            </a:lvl3pPr>
            <a:lvl4pPr>
              <a:lnSpc>
                <a:spcPct val="100000"/>
              </a:lnSpc>
              <a:defRPr sz="1300" kern="1200"/>
            </a:lvl4pPr>
            <a:lvl5pPr>
              <a:lnSpc>
                <a:spcPct val="100000"/>
              </a:lnSpc>
              <a:defRPr sz="1300" kern="12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5"/>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10" name="Text Placeholder 5"/>
          <p:cNvSpPr>
            <a:spLocks noGrp="1"/>
          </p:cNvSpPr>
          <p:nvPr>
            <p:ph type="body" sz="quarter" idx="16" hasCustomPrompt="1"/>
          </p:nvPr>
        </p:nvSpPr>
        <p:spPr>
          <a:xfrm>
            <a:off x="784166" y="1590591"/>
            <a:ext cx="5090803" cy="346593"/>
          </a:xfrm>
          <a:prstGeom prst="rect">
            <a:avLst/>
          </a:prstGeom>
        </p:spPr>
        <p:txBody>
          <a:bodyPr>
            <a:normAutofit/>
          </a:bodyPr>
          <a:lstStyle>
            <a:lvl1pPr marL="0" indent="0">
              <a:buFontTx/>
              <a:buNone/>
              <a:defRPr sz="1500" b="1" i="0"/>
            </a:lvl1pPr>
          </a:lstStyle>
          <a:p>
            <a:pPr lvl="0"/>
            <a:r>
              <a:rPr lang="en-US"/>
              <a:t>Click to edit heading</a:t>
            </a:r>
          </a:p>
        </p:txBody>
      </p:sp>
      <p:sp>
        <p:nvSpPr>
          <p:cNvPr id="11" name="Text Placeholder 5"/>
          <p:cNvSpPr>
            <a:spLocks noGrp="1"/>
          </p:cNvSpPr>
          <p:nvPr>
            <p:ph type="body" sz="quarter" idx="17" hasCustomPrompt="1"/>
          </p:nvPr>
        </p:nvSpPr>
        <p:spPr>
          <a:xfrm>
            <a:off x="6330021" y="1590591"/>
            <a:ext cx="5108888" cy="346593"/>
          </a:xfrm>
          <a:prstGeom prst="rect">
            <a:avLst/>
          </a:prstGeom>
        </p:spPr>
        <p:txBody>
          <a:bodyPr>
            <a:normAutofit/>
          </a:bodyPr>
          <a:lstStyle>
            <a:lvl1pPr marL="0" indent="0">
              <a:buFontTx/>
              <a:buNone/>
              <a:defRPr sz="1500" b="1" i="0"/>
            </a:lvl1pPr>
          </a:lstStyle>
          <a:p>
            <a:pPr lvl="0"/>
            <a:r>
              <a:rPr lang="en-US"/>
              <a:t>Click to edit heading</a:t>
            </a:r>
          </a:p>
        </p:txBody>
      </p:sp>
      <p:sp>
        <p:nvSpPr>
          <p:cNvPr id="12" name="Text Placeholder 5"/>
          <p:cNvSpPr>
            <a:spLocks noGrp="1"/>
          </p:cNvSpPr>
          <p:nvPr>
            <p:ph type="body" sz="quarter" idx="18" hasCustomPrompt="1"/>
          </p:nvPr>
        </p:nvSpPr>
        <p:spPr>
          <a:xfrm>
            <a:off x="784169" y="3878368"/>
            <a:ext cx="5090801" cy="346593"/>
          </a:xfrm>
          <a:prstGeom prst="rect">
            <a:avLst/>
          </a:prstGeom>
        </p:spPr>
        <p:txBody>
          <a:bodyPr>
            <a:normAutofit/>
          </a:bodyPr>
          <a:lstStyle>
            <a:lvl1pPr marL="0" indent="0">
              <a:buFontTx/>
              <a:buNone/>
              <a:defRPr sz="1500" b="1" i="0"/>
            </a:lvl1pPr>
          </a:lstStyle>
          <a:p>
            <a:pPr lvl="0"/>
            <a:r>
              <a:rPr lang="en-US"/>
              <a:t>Click to edit heading</a:t>
            </a:r>
          </a:p>
        </p:txBody>
      </p:sp>
      <p:sp>
        <p:nvSpPr>
          <p:cNvPr id="15" name="Text Placeholder 5"/>
          <p:cNvSpPr>
            <a:spLocks noGrp="1"/>
          </p:cNvSpPr>
          <p:nvPr>
            <p:ph type="body" sz="quarter" idx="19" hasCustomPrompt="1"/>
          </p:nvPr>
        </p:nvSpPr>
        <p:spPr>
          <a:xfrm>
            <a:off x="6330021" y="3878368"/>
            <a:ext cx="5108888" cy="346593"/>
          </a:xfrm>
          <a:prstGeom prst="rect">
            <a:avLst/>
          </a:prstGeom>
        </p:spPr>
        <p:txBody>
          <a:bodyPr>
            <a:normAutofit/>
          </a:bodyPr>
          <a:lstStyle>
            <a:lvl1pPr marL="0" indent="0">
              <a:buFontTx/>
              <a:buNone/>
              <a:defRPr sz="1500" b="1" i="0"/>
            </a:lvl1pPr>
          </a:lstStyle>
          <a:p>
            <a:pPr lvl="0"/>
            <a:r>
              <a:rPr lang="en-US"/>
              <a:t>Click to edit heading</a:t>
            </a:r>
          </a:p>
        </p:txBody>
      </p:sp>
    </p:spTree>
    <p:extLst>
      <p:ext uri="{BB962C8B-B14F-4D97-AF65-F5344CB8AC3E}">
        <p14:creationId xmlns:p14="http://schemas.microsoft.com/office/powerpoint/2010/main" val="2669749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3" y="230189"/>
            <a:ext cx="10744201" cy="906196"/>
          </a:xfrm>
          <a:prstGeom prst="rect">
            <a:avLst/>
          </a:prstGeom>
        </p:spPr>
        <p:txBody>
          <a:bodyPr/>
          <a:lstStyle/>
          <a:p>
            <a:r>
              <a:rPr lang="en-US"/>
              <a:t>Agenda Slide</a:t>
            </a:r>
          </a:p>
        </p:txBody>
      </p:sp>
      <p:sp>
        <p:nvSpPr>
          <p:cNvPr id="4" name="Text Placeholder 11"/>
          <p:cNvSpPr>
            <a:spLocks noGrp="1"/>
          </p:cNvSpPr>
          <p:nvPr>
            <p:ph type="body" sz="quarter" idx="12" hasCustomPrompt="1"/>
          </p:nvPr>
        </p:nvSpPr>
        <p:spPr>
          <a:xfrm>
            <a:off x="725733" y="1454728"/>
            <a:ext cx="10736216" cy="4541433"/>
          </a:xfrm>
          <a:prstGeom prst="rect">
            <a:avLst/>
          </a:prstGeo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a:p>
            <a:pPr lvl="0"/>
            <a:endParaRPr lang="en-US"/>
          </a:p>
        </p:txBody>
      </p:sp>
      <p:sp>
        <p:nvSpPr>
          <p:cNvPr id="5" name="Slide Number Placeholder 4"/>
          <p:cNvSpPr>
            <a:spLocks noGrp="1"/>
          </p:cNvSpPr>
          <p:nvPr>
            <p:ph type="sldNum" sz="quarter" idx="13"/>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Tree>
    <p:extLst>
      <p:ext uri="{BB962C8B-B14F-4D97-AF65-F5344CB8AC3E}">
        <p14:creationId xmlns:p14="http://schemas.microsoft.com/office/powerpoint/2010/main" val="17904523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Categories Horizontal">
    <p:spTree>
      <p:nvGrpSpPr>
        <p:cNvPr id="1" name=""/>
        <p:cNvGrpSpPr/>
        <p:nvPr/>
      </p:nvGrpSpPr>
      <p:grpSpPr>
        <a:xfrm>
          <a:off x="0" y="0"/>
          <a:ext cx="0" cy="0"/>
          <a:chOff x="0" y="0"/>
          <a:chExt cx="0" cy="0"/>
        </a:xfrm>
      </p:grpSpPr>
      <p:sp>
        <p:nvSpPr>
          <p:cNvPr id="16" name="Text Placeholder 15"/>
          <p:cNvSpPr>
            <a:spLocks noGrp="1"/>
          </p:cNvSpPr>
          <p:nvPr>
            <p:ph type="body" sz="quarter" idx="17" hasCustomPrompt="1"/>
          </p:nvPr>
        </p:nvSpPr>
        <p:spPr>
          <a:xfrm>
            <a:off x="737536" y="1852640"/>
            <a:ext cx="3860800" cy="802640"/>
          </a:xfrm>
          <a:prstGeom prst="rect">
            <a:avLst/>
          </a:prstGeom>
          <a:solidFill>
            <a:schemeClr val="tx2"/>
          </a:solidFill>
        </p:spPr>
        <p:txBody>
          <a:bodyPr anchor="ctr" anchorCtr="1"/>
          <a:lstStyle>
            <a:lvl1pPr marL="0" indent="0" algn="ctr">
              <a:buFontTx/>
              <a:buNone/>
              <a:defRPr b="1" i="0">
                <a:solidFill>
                  <a:schemeClr val="bg1"/>
                </a:solidFill>
              </a:defRPr>
            </a:lvl1pPr>
          </a:lstStyle>
          <a:p>
            <a:pPr lvl="0"/>
            <a:r>
              <a:rPr lang="en-US"/>
              <a:t>Click to edit text</a:t>
            </a:r>
          </a:p>
        </p:txBody>
      </p:sp>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
        <p:nvSpPr>
          <p:cNvPr id="13" name="Text Placeholder 11"/>
          <p:cNvSpPr>
            <a:spLocks noGrp="1"/>
          </p:cNvSpPr>
          <p:nvPr>
            <p:ph type="body" sz="quarter" idx="15" hasCustomPrompt="1"/>
          </p:nvPr>
        </p:nvSpPr>
        <p:spPr>
          <a:xfrm>
            <a:off x="5107094" y="3258870"/>
            <a:ext cx="6367357" cy="1010961"/>
          </a:xfrm>
          <a:prstGeom prst="rect">
            <a:avLst/>
          </a:prstGeom>
        </p:spPr>
        <p:txBody>
          <a:bodyPr>
            <a:noAutofit/>
          </a:bodyPr>
          <a:lstStyle>
            <a:lvl1pPr>
              <a:defRPr sz="1400"/>
            </a:lvl1pPr>
          </a:lstStyle>
          <a:p>
            <a:pPr lvl="0"/>
            <a:r>
              <a:rPr lang="en-US" dirty="0"/>
              <a:t>Add text here</a:t>
            </a:r>
          </a:p>
          <a:p>
            <a:pPr lvl="0"/>
            <a:endParaRPr lang="en-US"/>
          </a:p>
        </p:txBody>
      </p:sp>
      <p:sp>
        <p:nvSpPr>
          <p:cNvPr id="14" name="Text Placeholder 11"/>
          <p:cNvSpPr>
            <a:spLocks noGrp="1"/>
          </p:cNvSpPr>
          <p:nvPr>
            <p:ph type="body" sz="quarter" idx="16" hasCustomPrompt="1"/>
          </p:nvPr>
        </p:nvSpPr>
        <p:spPr>
          <a:xfrm>
            <a:off x="5107094" y="4660950"/>
            <a:ext cx="6367357" cy="1010961"/>
          </a:xfrm>
          <a:prstGeom prst="rect">
            <a:avLst/>
          </a:prstGeom>
        </p:spPr>
        <p:txBody>
          <a:bodyPr>
            <a:noAutofit/>
          </a:bodyPr>
          <a:lstStyle>
            <a:lvl1pPr>
              <a:defRPr sz="1400"/>
            </a:lvl1pPr>
          </a:lstStyle>
          <a:p>
            <a:pPr lvl="0"/>
            <a:r>
              <a:rPr lang="en-US" dirty="0"/>
              <a:t>Add text here</a:t>
            </a:r>
          </a:p>
          <a:p>
            <a:pPr lvl="0"/>
            <a:endParaRPr lang="en-US"/>
          </a:p>
        </p:txBody>
      </p:sp>
      <p:sp>
        <p:nvSpPr>
          <p:cNvPr id="17" name="Text Placeholder 15"/>
          <p:cNvSpPr>
            <a:spLocks noGrp="1"/>
          </p:cNvSpPr>
          <p:nvPr>
            <p:ph type="body" sz="quarter" idx="18" hasCustomPrompt="1"/>
          </p:nvPr>
        </p:nvSpPr>
        <p:spPr>
          <a:xfrm>
            <a:off x="737536" y="3342640"/>
            <a:ext cx="3860800" cy="802640"/>
          </a:xfrm>
          <a:prstGeom prst="rect">
            <a:avLst/>
          </a:prstGeom>
          <a:solidFill>
            <a:schemeClr val="tx2"/>
          </a:solidFill>
        </p:spPr>
        <p:txBody>
          <a:bodyPr anchor="ctr" anchorCtr="1"/>
          <a:lstStyle>
            <a:lvl1pPr marL="0" indent="0" algn="ctr">
              <a:buFontTx/>
              <a:buNone/>
              <a:defRPr b="1" i="0">
                <a:solidFill>
                  <a:schemeClr val="bg1"/>
                </a:solidFill>
              </a:defRPr>
            </a:lvl1pPr>
          </a:lstStyle>
          <a:p>
            <a:pPr lvl="0"/>
            <a:r>
              <a:rPr lang="en-US"/>
              <a:t>Click to edit text</a:t>
            </a:r>
          </a:p>
        </p:txBody>
      </p:sp>
      <p:sp>
        <p:nvSpPr>
          <p:cNvPr id="18" name="Text Placeholder 15"/>
          <p:cNvSpPr>
            <a:spLocks noGrp="1"/>
          </p:cNvSpPr>
          <p:nvPr>
            <p:ph type="body" sz="quarter" idx="19" hasCustomPrompt="1"/>
          </p:nvPr>
        </p:nvSpPr>
        <p:spPr>
          <a:xfrm>
            <a:off x="737536" y="4744720"/>
            <a:ext cx="3860800" cy="802640"/>
          </a:xfrm>
          <a:prstGeom prst="rect">
            <a:avLst/>
          </a:prstGeom>
          <a:solidFill>
            <a:schemeClr val="tx2"/>
          </a:solidFill>
        </p:spPr>
        <p:txBody>
          <a:bodyPr anchor="ctr" anchorCtr="1"/>
          <a:lstStyle>
            <a:lvl1pPr marL="0" indent="0" algn="ctr">
              <a:buFontTx/>
              <a:buNone/>
              <a:defRPr b="1" i="0">
                <a:solidFill>
                  <a:schemeClr val="bg1"/>
                </a:solidFill>
              </a:defRPr>
            </a:lvl1pPr>
          </a:lstStyle>
          <a:p>
            <a:pPr lvl="0"/>
            <a:r>
              <a:rPr lang="en-US"/>
              <a:t>Click to edit text</a:t>
            </a:r>
          </a:p>
        </p:txBody>
      </p:sp>
      <p:sp>
        <p:nvSpPr>
          <p:cNvPr id="4" name="Slide Number Placeholder 3"/>
          <p:cNvSpPr>
            <a:spLocks noGrp="1"/>
          </p:cNvSpPr>
          <p:nvPr>
            <p:ph type="sldNum" sz="quarter" idx="20"/>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21" name="Text Placeholder 11"/>
          <p:cNvSpPr>
            <a:spLocks noGrp="1"/>
          </p:cNvSpPr>
          <p:nvPr>
            <p:ph type="body" sz="quarter" idx="21" hasCustomPrompt="1"/>
          </p:nvPr>
        </p:nvSpPr>
        <p:spPr>
          <a:xfrm>
            <a:off x="5107094" y="1746870"/>
            <a:ext cx="6367357" cy="1010961"/>
          </a:xfrm>
          <a:prstGeom prst="rect">
            <a:avLst/>
          </a:prstGeom>
        </p:spPr>
        <p:txBody>
          <a:bodyPr>
            <a:noAutofit/>
          </a:bodyPr>
          <a:lstStyle>
            <a:lvl1pPr>
              <a:defRPr sz="1400"/>
            </a:lvl1pPr>
          </a:lstStyle>
          <a:p>
            <a:pPr lvl="0"/>
            <a:r>
              <a:rPr lang="en-US" dirty="0"/>
              <a:t>Add text here</a:t>
            </a:r>
          </a:p>
          <a:p>
            <a:pPr lvl="0"/>
            <a:endParaRPr lang="en-US"/>
          </a:p>
        </p:txBody>
      </p:sp>
    </p:spTree>
    <p:extLst>
      <p:ext uri="{BB962C8B-B14F-4D97-AF65-F5344CB8AC3E}">
        <p14:creationId xmlns:p14="http://schemas.microsoft.com/office/powerpoint/2010/main" val="42351748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ategories Vertical">
    <p:spTree>
      <p:nvGrpSpPr>
        <p:cNvPr id="1" name=""/>
        <p:cNvGrpSpPr/>
        <p:nvPr/>
      </p:nvGrpSpPr>
      <p:grpSpPr>
        <a:xfrm>
          <a:off x="0" y="0"/>
          <a:ext cx="0" cy="0"/>
          <a:chOff x="0" y="0"/>
          <a:chExt cx="0" cy="0"/>
        </a:xfrm>
      </p:grpSpPr>
      <p:sp>
        <p:nvSpPr>
          <p:cNvPr id="12" name="Text Placeholder 15"/>
          <p:cNvSpPr>
            <a:spLocks noGrp="1"/>
          </p:cNvSpPr>
          <p:nvPr>
            <p:ph type="body" sz="quarter" idx="17" hasCustomPrompt="1"/>
          </p:nvPr>
        </p:nvSpPr>
        <p:spPr>
          <a:xfrm>
            <a:off x="726017" y="1567520"/>
            <a:ext cx="5102875" cy="802640"/>
          </a:xfrm>
          <a:prstGeom prst="rect">
            <a:avLst/>
          </a:prstGeom>
          <a:solidFill>
            <a:schemeClr val="tx2"/>
          </a:solidFill>
        </p:spPr>
        <p:txBody>
          <a:bodyPr anchor="ctr" anchorCtr="1"/>
          <a:lstStyle>
            <a:lvl1pPr marL="0" indent="0" algn="ctr">
              <a:buFontTx/>
              <a:buNone/>
              <a:defRPr b="1" i="0">
                <a:solidFill>
                  <a:schemeClr val="bg1"/>
                </a:solidFill>
              </a:defRPr>
            </a:lvl1pPr>
          </a:lstStyle>
          <a:p>
            <a:pPr lvl="0"/>
            <a:r>
              <a:rPr lang="en-US"/>
              <a:t>Click to edit text</a:t>
            </a:r>
          </a:p>
        </p:txBody>
      </p:sp>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
        <p:nvSpPr>
          <p:cNvPr id="19" name="Text Placeholder 12"/>
          <p:cNvSpPr>
            <a:spLocks noGrp="1"/>
          </p:cNvSpPr>
          <p:nvPr>
            <p:ph type="body" sz="quarter" idx="11" hasCustomPrompt="1"/>
          </p:nvPr>
        </p:nvSpPr>
        <p:spPr>
          <a:xfrm>
            <a:off x="721742" y="2471040"/>
            <a:ext cx="5118669" cy="1918080"/>
          </a:xfrm>
          <a:prstGeom prst="rect">
            <a:avLst/>
          </a:prstGeom>
        </p:spPr>
        <p:txBody>
          <a:bodyPr>
            <a:noAutofit/>
          </a:bodyPr>
          <a:lstStyle>
            <a:lvl1pPr>
              <a:defRPr sz="1500"/>
            </a:lvl1pPr>
            <a:lvl2pPr>
              <a:lnSpc>
                <a:spcPts val="1800"/>
              </a:lnSpc>
              <a:defRPr sz="1500"/>
            </a:lvl2pPr>
            <a:lvl3pPr>
              <a:lnSpc>
                <a:spcPts val="1800"/>
              </a:lnSpc>
              <a:defRPr sz="1500"/>
            </a:lvl3pPr>
            <a:lvl4pPr>
              <a:lnSpc>
                <a:spcPts val="1800"/>
              </a:lnSpc>
              <a:defRPr sz="1500"/>
            </a:lvl4pPr>
            <a:lvl5pPr>
              <a:lnSpc>
                <a:spcPts val="1800"/>
              </a:lnSpc>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9" name="Text Placeholder 5"/>
          <p:cNvSpPr>
            <a:spLocks noGrp="1"/>
          </p:cNvSpPr>
          <p:nvPr>
            <p:ph type="body" sz="quarter" idx="22" hasCustomPrompt="1"/>
          </p:nvPr>
        </p:nvSpPr>
        <p:spPr>
          <a:xfrm>
            <a:off x="725732" y="4523228"/>
            <a:ext cx="10747736" cy="1455652"/>
          </a:xfrm>
          <a:prstGeom prst="rect">
            <a:avLst/>
          </a:prstGeom>
        </p:spPr>
        <p:txBody>
          <a:bodyPr>
            <a:normAutofit/>
          </a:bodyPr>
          <a:lstStyle>
            <a:lvl1pPr marL="0" indent="0">
              <a:buFontTx/>
              <a:buNone/>
              <a:defRPr sz="2000" b="1" i="0" baseline="0">
                <a:solidFill>
                  <a:schemeClr val="accent1"/>
                </a:solidFill>
              </a:defRPr>
            </a:lvl1pPr>
          </a:lstStyle>
          <a:p>
            <a:pPr lvl="0"/>
            <a:r>
              <a:rPr lang="en-US"/>
              <a:t>Click to edit text. Conclusion or summary based on the two boxes above may go here. The text in the box may be up to four lines in this space.</a:t>
            </a:r>
          </a:p>
        </p:txBody>
      </p:sp>
      <p:sp>
        <p:nvSpPr>
          <p:cNvPr id="4" name="Slide Number Placeholder 3"/>
          <p:cNvSpPr>
            <a:spLocks noGrp="1"/>
          </p:cNvSpPr>
          <p:nvPr>
            <p:ph type="sldNum" sz="quarter" idx="23"/>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13" name="Text Placeholder 15"/>
          <p:cNvSpPr>
            <a:spLocks noGrp="1"/>
          </p:cNvSpPr>
          <p:nvPr>
            <p:ph type="body" sz="quarter" idx="24" hasCustomPrompt="1"/>
          </p:nvPr>
        </p:nvSpPr>
        <p:spPr>
          <a:xfrm>
            <a:off x="6359075" y="1567520"/>
            <a:ext cx="5102875" cy="802640"/>
          </a:xfrm>
          <a:prstGeom prst="rect">
            <a:avLst/>
          </a:prstGeom>
          <a:solidFill>
            <a:schemeClr val="tx2"/>
          </a:solidFill>
        </p:spPr>
        <p:txBody>
          <a:bodyPr anchor="ctr" anchorCtr="1"/>
          <a:lstStyle>
            <a:lvl1pPr marL="0" indent="0" algn="ctr">
              <a:buFontTx/>
              <a:buNone/>
              <a:defRPr b="1" i="0">
                <a:solidFill>
                  <a:schemeClr val="bg1"/>
                </a:solidFill>
              </a:defRPr>
            </a:lvl1pPr>
          </a:lstStyle>
          <a:p>
            <a:pPr lvl="0"/>
            <a:r>
              <a:rPr lang="en-US"/>
              <a:t>Click to edit text</a:t>
            </a:r>
          </a:p>
        </p:txBody>
      </p:sp>
      <p:sp>
        <p:nvSpPr>
          <p:cNvPr id="14" name="Text Placeholder 12"/>
          <p:cNvSpPr>
            <a:spLocks noGrp="1"/>
          </p:cNvSpPr>
          <p:nvPr>
            <p:ph type="body" sz="quarter" idx="25" hasCustomPrompt="1"/>
          </p:nvPr>
        </p:nvSpPr>
        <p:spPr>
          <a:xfrm>
            <a:off x="6354799" y="2471040"/>
            <a:ext cx="5118669" cy="1918080"/>
          </a:xfrm>
          <a:prstGeom prst="rect">
            <a:avLst/>
          </a:prstGeom>
        </p:spPr>
        <p:txBody>
          <a:bodyPr>
            <a:noAutofit/>
          </a:bodyPr>
          <a:lstStyle>
            <a:lvl1pPr>
              <a:defRPr sz="1500"/>
            </a:lvl1pPr>
            <a:lvl2pPr>
              <a:lnSpc>
                <a:spcPts val="1800"/>
              </a:lnSpc>
              <a:defRPr sz="1500"/>
            </a:lvl2pPr>
            <a:lvl3pPr>
              <a:lnSpc>
                <a:spcPts val="1800"/>
              </a:lnSpc>
              <a:defRPr sz="1500"/>
            </a:lvl3pPr>
            <a:lvl4pPr>
              <a:lnSpc>
                <a:spcPts val="1800"/>
              </a:lnSpc>
              <a:defRPr sz="1500"/>
            </a:lvl4pPr>
            <a:lvl5pPr>
              <a:lnSpc>
                <a:spcPts val="1800"/>
              </a:lnSpc>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81987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Flow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133" y="230189"/>
            <a:ext cx="10744201" cy="906196"/>
          </a:xfrm>
          <a:prstGeom prst="rect">
            <a:avLst/>
          </a:prstGeom>
        </p:spPr>
        <p:txBody>
          <a:bodyPr/>
          <a:lstStyle/>
          <a:p>
            <a:r>
              <a:rPr lang="en-US" dirty="0"/>
              <a:t>Click to Edit Title</a:t>
            </a:r>
            <a:endParaRPr lang="en-US"/>
          </a:p>
        </p:txBody>
      </p:sp>
      <p:sp>
        <p:nvSpPr>
          <p:cNvPr id="26" name="Text Placeholder 12"/>
          <p:cNvSpPr>
            <a:spLocks noGrp="1"/>
          </p:cNvSpPr>
          <p:nvPr>
            <p:ph type="body" sz="quarter" idx="21" hasCustomPrompt="1"/>
          </p:nvPr>
        </p:nvSpPr>
        <p:spPr>
          <a:xfrm>
            <a:off x="9008286" y="2471041"/>
            <a:ext cx="2455381" cy="3490559"/>
          </a:xfrm>
          <a:prstGeom prst="rect">
            <a:avLst/>
          </a:prstGeom>
        </p:spPr>
        <p:txBody>
          <a:bodyPr>
            <a:noAutofit/>
          </a:bodyPr>
          <a:lstStyle>
            <a:lvl1pPr marL="0" indent="-137160">
              <a:lnSpc>
                <a:spcPct val="100000"/>
              </a:lnSpc>
              <a:buClr>
                <a:schemeClr val="accent4"/>
              </a:buClr>
              <a:defRPr sz="1100"/>
            </a:lvl1pPr>
            <a:lvl2pPr marL="270000" indent="-136800">
              <a:lnSpc>
                <a:spcPct val="100000"/>
              </a:lnSpc>
              <a:buClr>
                <a:schemeClr val="accent4"/>
              </a:buClr>
              <a:defRPr sz="1100"/>
            </a:lvl2pPr>
            <a:lvl3pPr marL="360000" indent="-136800" algn="l">
              <a:lnSpc>
                <a:spcPct val="100000"/>
              </a:lnSpc>
              <a:buClr>
                <a:schemeClr val="accent4"/>
              </a:buClr>
              <a:defRPr sz="1100"/>
            </a:lvl3pPr>
            <a:lvl4pPr marL="511200" indent="-136800">
              <a:lnSpc>
                <a:spcPct val="100000"/>
              </a:lnSpc>
              <a:buClr>
                <a:schemeClr val="accent4"/>
              </a:buClr>
              <a:defRPr sz="1100"/>
            </a:lvl4pPr>
            <a:lvl5pPr marL="655200" indent="-136800">
              <a:lnSpc>
                <a:spcPct val="100000"/>
              </a:lnSpc>
              <a:buClr>
                <a:schemeClr val="accent4"/>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a:p>
            <a:pPr lvl="0"/>
            <a:endParaRPr lang="en-US" dirty="0"/>
          </a:p>
        </p:txBody>
      </p:sp>
      <p:sp>
        <p:nvSpPr>
          <p:cNvPr id="4" name="Slide Number Placeholder 3"/>
          <p:cNvSpPr>
            <a:spLocks noGrp="1"/>
          </p:cNvSpPr>
          <p:nvPr>
            <p:ph type="sldNum" sz="quarter" idx="22"/>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17" name="Text Placeholder 15"/>
          <p:cNvSpPr>
            <a:spLocks noGrp="1"/>
          </p:cNvSpPr>
          <p:nvPr>
            <p:ph type="body" sz="quarter" idx="23" hasCustomPrompt="1"/>
          </p:nvPr>
        </p:nvSpPr>
        <p:spPr>
          <a:xfrm>
            <a:off x="726018" y="1567520"/>
            <a:ext cx="2453377" cy="802640"/>
          </a:xfrm>
          <a:prstGeom prst="rect">
            <a:avLst/>
          </a:prstGeom>
          <a:solidFill>
            <a:schemeClr val="accent3"/>
          </a:solidFill>
        </p:spPr>
        <p:txBody>
          <a:bodyPr anchor="ctr" anchorCtr="1"/>
          <a:lstStyle>
            <a:lvl1pPr marL="0" indent="0" algn="ctr">
              <a:buFontTx/>
              <a:buNone/>
              <a:defRPr sz="1300" b="1" i="0">
                <a:solidFill>
                  <a:schemeClr val="bg1"/>
                </a:solidFill>
              </a:defRPr>
            </a:lvl1pPr>
          </a:lstStyle>
          <a:p>
            <a:pPr lvl="0"/>
            <a:r>
              <a:rPr lang="en-US"/>
              <a:t>Click to </a:t>
            </a:r>
            <a:br>
              <a:rPr lang="en-US"/>
            </a:br>
            <a:r>
              <a:rPr lang="en-US"/>
              <a:t>edit title</a:t>
            </a:r>
          </a:p>
        </p:txBody>
      </p:sp>
      <p:sp>
        <p:nvSpPr>
          <p:cNvPr id="33" name="Text Placeholder 12"/>
          <p:cNvSpPr>
            <a:spLocks noGrp="1"/>
          </p:cNvSpPr>
          <p:nvPr>
            <p:ph type="body" sz="quarter" idx="28" hasCustomPrompt="1"/>
          </p:nvPr>
        </p:nvSpPr>
        <p:spPr>
          <a:xfrm>
            <a:off x="6247435" y="2471041"/>
            <a:ext cx="2455381" cy="3490559"/>
          </a:xfrm>
          <a:prstGeom prst="rect">
            <a:avLst/>
          </a:prstGeom>
        </p:spPr>
        <p:txBody>
          <a:bodyPr>
            <a:noAutofit/>
          </a:bodyPr>
          <a:lstStyle>
            <a:lvl1pPr marL="0" indent="-137160">
              <a:lnSpc>
                <a:spcPct val="100000"/>
              </a:lnSpc>
              <a:buClr>
                <a:schemeClr val="accent2"/>
              </a:buClr>
              <a:defRPr sz="1100"/>
            </a:lvl1pPr>
            <a:lvl2pPr marL="270000" indent="-136800">
              <a:lnSpc>
                <a:spcPct val="100000"/>
              </a:lnSpc>
              <a:buClr>
                <a:schemeClr val="accent2"/>
              </a:buClr>
              <a:defRPr sz="1100"/>
            </a:lvl2pPr>
            <a:lvl3pPr marL="360000" indent="-136800" algn="l">
              <a:lnSpc>
                <a:spcPct val="100000"/>
              </a:lnSpc>
              <a:buClr>
                <a:schemeClr val="accent2"/>
              </a:buClr>
              <a:defRPr sz="1100"/>
            </a:lvl3pPr>
            <a:lvl4pPr marL="511200" indent="-136800">
              <a:lnSpc>
                <a:spcPct val="100000"/>
              </a:lnSpc>
              <a:buClr>
                <a:schemeClr val="accent2"/>
              </a:buClr>
              <a:defRPr sz="1100"/>
            </a:lvl4pPr>
            <a:lvl5pPr marL="655200" indent="-136800">
              <a:lnSpc>
                <a:spcPct val="100000"/>
              </a:lnSpc>
              <a:buClr>
                <a:schemeClr val="accent2"/>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a:p>
            <a:pPr lvl="0"/>
            <a:endParaRPr lang="en-US" dirty="0"/>
          </a:p>
        </p:txBody>
      </p:sp>
      <p:sp>
        <p:nvSpPr>
          <p:cNvPr id="34" name="Text Placeholder 12"/>
          <p:cNvSpPr>
            <a:spLocks noGrp="1"/>
          </p:cNvSpPr>
          <p:nvPr>
            <p:ph type="body" sz="quarter" idx="29" hasCustomPrompt="1"/>
          </p:nvPr>
        </p:nvSpPr>
        <p:spPr>
          <a:xfrm>
            <a:off x="3486583" y="2471041"/>
            <a:ext cx="2455381" cy="3490559"/>
          </a:xfrm>
          <a:prstGeom prst="rect">
            <a:avLst/>
          </a:prstGeom>
        </p:spPr>
        <p:txBody>
          <a:bodyPr>
            <a:noAutofit/>
          </a:bodyPr>
          <a:lstStyle>
            <a:lvl1pPr marL="0" indent="-137160">
              <a:lnSpc>
                <a:spcPct val="100000"/>
              </a:lnSpc>
              <a:buClr>
                <a:schemeClr val="accent5"/>
              </a:buClr>
              <a:defRPr sz="1100"/>
            </a:lvl1pPr>
            <a:lvl2pPr marL="270000" indent="-136800">
              <a:lnSpc>
                <a:spcPct val="100000"/>
              </a:lnSpc>
              <a:buClr>
                <a:schemeClr val="accent5"/>
              </a:buClr>
              <a:defRPr sz="1100"/>
            </a:lvl2pPr>
            <a:lvl3pPr marL="360000" indent="-136800" algn="l">
              <a:lnSpc>
                <a:spcPct val="100000"/>
              </a:lnSpc>
              <a:buClr>
                <a:schemeClr val="accent5"/>
              </a:buClr>
              <a:defRPr sz="1100"/>
            </a:lvl3pPr>
            <a:lvl4pPr marL="511200" indent="-136800">
              <a:lnSpc>
                <a:spcPct val="100000"/>
              </a:lnSpc>
              <a:buClr>
                <a:schemeClr val="accent5"/>
              </a:buClr>
              <a:defRPr sz="1100"/>
            </a:lvl4pPr>
            <a:lvl5pPr marL="655200" indent="-136800">
              <a:lnSpc>
                <a:spcPct val="100000"/>
              </a:lnSpc>
              <a:buClr>
                <a:schemeClr val="accent5"/>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a:p>
            <a:pPr lvl="0"/>
            <a:endParaRPr lang="en-US" dirty="0"/>
          </a:p>
        </p:txBody>
      </p:sp>
      <p:sp>
        <p:nvSpPr>
          <p:cNvPr id="35" name="Text Placeholder 12"/>
          <p:cNvSpPr>
            <a:spLocks noGrp="1"/>
          </p:cNvSpPr>
          <p:nvPr>
            <p:ph type="body" sz="quarter" idx="30" hasCustomPrompt="1"/>
          </p:nvPr>
        </p:nvSpPr>
        <p:spPr>
          <a:xfrm>
            <a:off x="725731" y="2471041"/>
            <a:ext cx="2455381" cy="3490559"/>
          </a:xfrm>
          <a:prstGeom prst="rect">
            <a:avLst/>
          </a:prstGeom>
        </p:spPr>
        <p:txBody>
          <a:bodyPr>
            <a:noAutofit/>
          </a:bodyPr>
          <a:lstStyle>
            <a:lvl1pPr marL="0" indent="-137160">
              <a:lnSpc>
                <a:spcPct val="100000"/>
              </a:lnSpc>
              <a:buClr>
                <a:schemeClr val="accent3"/>
              </a:buClr>
              <a:defRPr sz="1100"/>
            </a:lvl1pPr>
            <a:lvl2pPr marL="270000" indent="-136800">
              <a:lnSpc>
                <a:spcPct val="100000"/>
              </a:lnSpc>
              <a:buClr>
                <a:schemeClr val="accent3"/>
              </a:buClr>
              <a:defRPr sz="1100"/>
            </a:lvl2pPr>
            <a:lvl3pPr marL="360000" indent="-136800" algn="l">
              <a:lnSpc>
                <a:spcPct val="100000"/>
              </a:lnSpc>
              <a:buClr>
                <a:schemeClr val="accent3"/>
              </a:buClr>
              <a:defRPr sz="1100"/>
            </a:lvl3pPr>
            <a:lvl4pPr marL="511200" indent="-136800">
              <a:lnSpc>
                <a:spcPct val="100000"/>
              </a:lnSpc>
              <a:buClr>
                <a:schemeClr val="accent3"/>
              </a:buClr>
              <a:defRPr sz="1100"/>
            </a:lvl4pPr>
            <a:lvl5pPr marL="655200" indent="-136800">
              <a:lnSpc>
                <a:spcPct val="100000"/>
              </a:lnSpc>
              <a:buClr>
                <a:schemeClr val="accent3"/>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a:p>
            <a:pPr lvl="0"/>
            <a:endParaRPr lang="en-US" dirty="0"/>
          </a:p>
        </p:txBody>
      </p:sp>
      <p:sp>
        <p:nvSpPr>
          <p:cNvPr id="36" name="Text Placeholder 15"/>
          <p:cNvSpPr>
            <a:spLocks noGrp="1"/>
          </p:cNvSpPr>
          <p:nvPr>
            <p:ph type="body" sz="quarter" idx="31" hasCustomPrompt="1"/>
          </p:nvPr>
        </p:nvSpPr>
        <p:spPr>
          <a:xfrm>
            <a:off x="3490709" y="1567520"/>
            <a:ext cx="2453377" cy="802640"/>
          </a:xfrm>
          <a:prstGeom prst="rect">
            <a:avLst/>
          </a:prstGeom>
          <a:solidFill>
            <a:schemeClr val="accent5"/>
          </a:solidFill>
        </p:spPr>
        <p:txBody>
          <a:bodyPr anchor="ctr" anchorCtr="1"/>
          <a:lstStyle>
            <a:lvl1pPr marL="0" indent="0" algn="ctr">
              <a:buFontTx/>
              <a:buNone/>
              <a:defRPr sz="1300" b="1" i="0">
                <a:solidFill>
                  <a:schemeClr val="bg1"/>
                </a:solidFill>
              </a:defRPr>
            </a:lvl1pPr>
          </a:lstStyle>
          <a:p>
            <a:pPr lvl="0"/>
            <a:r>
              <a:rPr lang="en-US"/>
              <a:t>Click to </a:t>
            </a:r>
            <a:br>
              <a:rPr lang="en-US"/>
            </a:br>
            <a:r>
              <a:rPr lang="en-US"/>
              <a:t>edit title</a:t>
            </a:r>
          </a:p>
        </p:txBody>
      </p:sp>
      <p:sp>
        <p:nvSpPr>
          <p:cNvPr id="37" name="Text Placeholder 15"/>
          <p:cNvSpPr>
            <a:spLocks noGrp="1"/>
          </p:cNvSpPr>
          <p:nvPr>
            <p:ph type="body" sz="quarter" idx="32" hasCustomPrompt="1"/>
          </p:nvPr>
        </p:nvSpPr>
        <p:spPr>
          <a:xfrm>
            <a:off x="6243880" y="1567520"/>
            <a:ext cx="2453377" cy="802640"/>
          </a:xfrm>
          <a:prstGeom prst="rect">
            <a:avLst/>
          </a:prstGeom>
          <a:solidFill>
            <a:schemeClr val="accent2"/>
          </a:solidFill>
        </p:spPr>
        <p:txBody>
          <a:bodyPr anchor="ctr" anchorCtr="1"/>
          <a:lstStyle>
            <a:lvl1pPr marL="0" indent="0" algn="ctr">
              <a:buFontTx/>
              <a:buNone/>
              <a:defRPr sz="1300" b="1" i="0">
                <a:solidFill>
                  <a:schemeClr val="bg1"/>
                </a:solidFill>
              </a:defRPr>
            </a:lvl1pPr>
          </a:lstStyle>
          <a:p>
            <a:pPr lvl="0"/>
            <a:r>
              <a:rPr lang="en-US"/>
              <a:t>Click to </a:t>
            </a:r>
            <a:br>
              <a:rPr lang="en-US"/>
            </a:br>
            <a:r>
              <a:rPr lang="en-US"/>
              <a:t>edit title</a:t>
            </a:r>
          </a:p>
        </p:txBody>
      </p:sp>
      <p:sp>
        <p:nvSpPr>
          <p:cNvPr id="38" name="Text Placeholder 15"/>
          <p:cNvSpPr>
            <a:spLocks noGrp="1"/>
          </p:cNvSpPr>
          <p:nvPr>
            <p:ph type="body" sz="quarter" idx="33" hasCustomPrompt="1"/>
          </p:nvPr>
        </p:nvSpPr>
        <p:spPr>
          <a:xfrm>
            <a:off x="9020090" y="1567520"/>
            <a:ext cx="2453377" cy="802640"/>
          </a:xfrm>
          <a:prstGeom prst="rect">
            <a:avLst/>
          </a:prstGeom>
          <a:solidFill>
            <a:schemeClr val="accent4"/>
          </a:solidFill>
        </p:spPr>
        <p:txBody>
          <a:bodyPr anchor="ctr" anchorCtr="1"/>
          <a:lstStyle>
            <a:lvl1pPr marL="0" indent="0" algn="ctr">
              <a:buFontTx/>
              <a:buNone/>
              <a:defRPr sz="1300" b="1" i="0">
                <a:solidFill>
                  <a:schemeClr val="bg1"/>
                </a:solidFill>
              </a:defRPr>
            </a:lvl1pPr>
          </a:lstStyle>
          <a:p>
            <a:pPr lvl="0"/>
            <a:r>
              <a:rPr lang="en-US"/>
              <a:t>Click to </a:t>
            </a:r>
            <a:br>
              <a:rPr lang="en-US"/>
            </a:br>
            <a:r>
              <a:rPr lang="en-US"/>
              <a:t>edit title</a:t>
            </a:r>
          </a:p>
        </p:txBody>
      </p:sp>
    </p:spTree>
    <p:extLst>
      <p:ext uri="{BB962C8B-B14F-4D97-AF65-F5344CB8AC3E}">
        <p14:creationId xmlns:p14="http://schemas.microsoft.com/office/powerpoint/2010/main" val="1498425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ontact">
    <p:spTree>
      <p:nvGrpSpPr>
        <p:cNvPr id="1" name=""/>
        <p:cNvGrpSpPr/>
        <p:nvPr/>
      </p:nvGrpSpPr>
      <p:grpSpPr>
        <a:xfrm>
          <a:off x="0" y="0"/>
          <a:ext cx="0" cy="0"/>
          <a:chOff x="0" y="0"/>
          <a:chExt cx="0" cy="0"/>
        </a:xfrm>
      </p:grpSpPr>
      <p:sp>
        <p:nvSpPr>
          <p:cNvPr id="6" name="Text Placeholder 5"/>
          <p:cNvSpPr>
            <a:spLocks noGrp="1"/>
          </p:cNvSpPr>
          <p:nvPr>
            <p:ph type="body" sz="quarter" idx="11" hasCustomPrompt="1"/>
          </p:nvPr>
        </p:nvSpPr>
        <p:spPr>
          <a:xfrm>
            <a:off x="737018" y="1455919"/>
            <a:ext cx="10730743" cy="406251"/>
          </a:xfrm>
          <a:prstGeom prst="rect">
            <a:avLst/>
          </a:prstGeom>
        </p:spPr>
        <p:txBody>
          <a:bodyPr lIns="144000" rIns="144000">
            <a:normAutofit/>
          </a:bodyPr>
          <a:lstStyle>
            <a:lvl1pPr marL="0" indent="0">
              <a:buFontTx/>
              <a:buNone/>
              <a:defRPr sz="2000" b="1" i="0"/>
            </a:lvl1pPr>
          </a:lstStyle>
          <a:p>
            <a:pPr lvl="0"/>
            <a:r>
              <a:rPr lang="en-US"/>
              <a:t>Name</a:t>
            </a:r>
          </a:p>
        </p:txBody>
      </p:sp>
      <p:sp>
        <p:nvSpPr>
          <p:cNvPr id="8" name="Text Placeholder 2"/>
          <p:cNvSpPr>
            <a:spLocks noGrp="1"/>
          </p:cNvSpPr>
          <p:nvPr>
            <p:ph idx="13" hasCustomPrompt="1"/>
          </p:nvPr>
        </p:nvSpPr>
        <p:spPr bwMode="auto">
          <a:xfrm>
            <a:off x="737018" y="1894050"/>
            <a:ext cx="10726055" cy="678898"/>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lvl1pPr marL="74250" indent="0">
              <a:buNone/>
              <a:defRPr/>
            </a:lvl1pPr>
            <a:lvl2pPr marL="272250" indent="0">
              <a:buNone/>
              <a:defRPr/>
            </a:lvl2pPr>
            <a:lvl3pPr marL="538650" indent="0">
              <a:buNone/>
              <a:defRPr/>
            </a:lvl3pPr>
            <a:lvl4pPr marL="822622" indent="0">
              <a:buNone/>
              <a:defRPr/>
            </a:lvl4pPr>
            <a:lvl5pPr marL="1038622" indent="0">
              <a:buNone/>
              <a:defRPr/>
            </a:lvl5pPr>
          </a:lstStyle>
          <a:p>
            <a:r>
              <a:rPr lang="en-US"/>
              <a:t>Title</a:t>
            </a:r>
          </a:p>
        </p:txBody>
      </p:sp>
      <p:sp>
        <p:nvSpPr>
          <p:cNvPr id="4" name="Title 3"/>
          <p:cNvSpPr>
            <a:spLocks noGrp="1"/>
          </p:cNvSpPr>
          <p:nvPr>
            <p:ph type="title" hasCustomPrompt="1"/>
          </p:nvPr>
        </p:nvSpPr>
        <p:spPr>
          <a:xfrm>
            <a:off x="728133" y="230189"/>
            <a:ext cx="10744201" cy="906196"/>
          </a:xfrm>
          <a:prstGeom prst="rect">
            <a:avLst/>
          </a:prstGeom>
        </p:spPr>
        <p:txBody>
          <a:bodyPr/>
          <a:lstStyle/>
          <a:p>
            <a:r>
              <a:rPr lang="en-US" dirty="0"/>
              <a:t>Contact Information</a:t>
            </a:r>
            <a:endParaRPr lang="en-US"/>
          </a:p>
        </p:txBody>
      </p:sp>
      <p:sp>
        <p:nvSpPr>
          <p:cNvPr id="5" name="Slide Number Placeholder 4"/>
          <p:cNvSpPr>
            <a:spLocks noGrp="1"/>
          </p:cNvSpPr>
          <p:nvPr>
            <p:ph type="sldNum" sz="quarter" idx="14"/>
          </p:nvPr>
        </p:nvSpPr>
        <p:spPr>
          <a:xfrm>
            <a:off x="11142069" y="6350405"/>
            <a:ext cx="330047" cy="200260"/>
          </a:xfrm>
          <a:prstGeom prst="rect">
            <a:avLst/>
          </a:prstGeom>
        </p:spPr>
        <p:txBody>
          <a:bodyPr/>
          <a:lstStyle/>
          <a:p>
            <a:pPr defTabSz="914310" fontAlgn="base">
              <a:spcAft>
                <a:spcPct val="0"/>
              </a:spcAft>
              <a:defRPr/>
            </a:pPr>
            <a:fld id="{4472AB7F-E8D0-4874-A9B8-335B68DC5F05}" type="slidenum">
              <a:rPr lang="en-US" smtClean="0">
                <a:solidFill>
                  <a:srgbClr val="454545"/>
                </a:solidFill>
              </a:rPr>
              <a:pPr defTabSz="914310" fontAlgn="base">
                <a:spcAft>
                  <a:spcPct val="0"/>
                </a:spcAft>
                <a:defRPr/>
              </a:pPr>
              <a:t>‹#›</a:t>
            </a:fld>
            <a:endParaRPr lang="en-US" dirty="0">
              <a:solidFill>
                <a:srgbClr val="454545"/>
              </a:solidFill>
            </a:endParaRPr>
          </a:p>
        </p:txBody>
      </p:sp>
      <p:sp>
        <p:nvSpPr>
          <p:cNvPr id="10" name="Text Placeholder 2"/>
          <p:cNvSpPr>
            <a:spLocks noGrp="1"/>
          </p:cNvSpPr>
          <p:nvPr>
            <p:ph idx="16" hasCustomPrompt="1"/>
          </p:nvPr>
        </p:nvSpPr>
        <p:spPr bwMode="auto">
          <a:xfrm>
            <a:off x="1284810" y="4021568"/>
            <a:ext cx="10127389" cy="332612"/>
          </a:xfrm>
          <a:prstGeom prst="rect">
            <a:avLst/>
          </a:prstGeom>
          <a:noFill/>
          <a:ln w="9525">
            <a:noFill/>
            <a:miter lim="800000"/>
            <a:headEnd/>
            <a:tailEnd/>
          </a:ln>
        </p:spPr>
        <p:txBody>
          <a:bodyPr vert="horz" wrap="square" lIns="0" tIns="45716" rIns="0" bIns="45716" numCol="1" anchor="t" anchorCtr="0" compatLnSpc="1">
            <a:prstTxWarp prst="textNoShape">
              <a:avLst/>
            </a:prstTxWarp>
          </a:bodyPr>
          <a:lstStyle>
            <a:lvl1pPr marL="74250" indent="0">
              <a:buNone/>
              <a:defRPr/>
            </a:lvl1pPr>
            <a:lvl2pPr marL="272250" indent="0">
              <a:buNone/>
              <a:defRPr/>
            </a:lvl2pPr>
            <a:lvl3pPr marL="538650" indent="0">
              <a:buNone/>
              <a:defRPr/>
            </a:lvl3pPr>
            <a:lvl4pPr marL="822622" indent="0">
              <a:buNone/>
              <a:defRPr/>
            </a:lvl4pPr>
            <a:lvl5pPr marL="1038622" indent="0">
              <a:buNone/>
              <a:defRPr/>
            </a:lvl5pPr>
          </a:lstStyle>
          <a:p>
            <a:pPr lvl="0"/>
            <a:r>
              <a:rPr lang="en-US" dirty="0"/>
              <a:t>+00 (0)00 0000 0000</a:t>
            </a:r>
          </a:p>
        </p:txBody>
      </p:sp>
      <p:sp>
        <p:nvSpPr>
          <p:cNvPr id="11" name="Text Placeholder 2"/>
          <p:cNvSpPr>
            <a:spLocks noGrp="1"/>
          </p:cNvSpPr>
          <p:nvPr>
            <p:ph idx="17" hasCustomPrompt="1"/>
          </p:nvPr>
        </p:nvSpPr>
        <p:spPr bwMode="auto">
          <a:xfrm>
            <a:off x="718802" y="5561872"/>
            <a:ext cx="10660399" cy="381728"/>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lvl1pPr marL="74250" indent="0">
              <a:buNone/>
              <a:defRPr b="1" i="0">
                <a:solidFill>
                  <a:schemeClr val="accent1"/>
                </a:solidFill>
              </a:defRPr>
            </a:lvl1pPr>
            <a:lvl2pPr marL="272250" indent="0">
              <a:buNone/>
              <a:defRPr/>
            </a:lvl2pPr>
            <a:lvl3pPr marL="538650" indent="0">
              <a:buNone/>
              <a:defRPr/>
            </a:lvl3pPr>
            <a:lvl4pPr marL="822622" indent="0">
              <a:buNone/>
              <a:defRPr/>
            </a:lvl4pPr>
            <a:lvl5pPr marL="1038622" indent="0">
              <a:buNone/>
              <a:defRPr/>
            </a:lvl5pPr>
          </a:lstStyle>
          <a:p>
            <a:pPr lvl="0"/>
            <a:r>
              <a:rPr lang="en-US" dirty="0"/>
              <a:t>www.gs1.org</a:t>
            </a:r>
          </a:p>
        </p:txBody>
      </p:sp>
      <p:sp>
        <p:nvSpPr>
          <p:cNvPr id="13" name="Text Placeholder 2"/>
          <p:cNvSpPr>
            <a:spLocks noGrp="1"/>
          </p:cNvSpPr>
          <p:nvPr>
            <p:ph idx="19" hasCustomPrompt="1"/>
          </p:nvPr>
        </p:nvSpPr>
        <p:spPr bwMode="auto">
          <a:xfrm>
            <a:off x="1284810" y="5049638"/>
            <a:ext cx="10127389" cy="329251"/>
          </a:xfrm>
          <a:prstGeom prst="rect">
            <a:avLst/>
          </a:prstGeom>
          <a:noFill/>
          <a:ln w="9525">
            <a:noFill/>
            <a:miter lim="800000"/>
            <a:headEnd/>
            <a:tailEnd/>
          </a:ln>
        </p:spPr>
        <p:txBody>
          <a:bodyPr vert="horz" wrap="square" lIns="0" tIns="45716" rIns="0" bIns="45716" numCol="1" anchor="t" anchorCtr="0" compatLnSpc="1">
            <a:prstTxWarp prst="textNoShape">
              <a:avLst/>
            </a:prstTxWarp>
          </a:bodyPr>
          <a:lstStyle>
            <a:lvl1pPr marL="74250" indent="0">
              <a:buNone/>
              <a:defRPr/>
            </a:lvl1pPr>
            <a:lvl2pPr marL="272250" indent="0">
              <a:buNone/>
              <a:defRPr/>
            </a:lvl2pPr>
            <a:lvl3pPr marL="538650" indent="0">
              <a:buNone/>
              <a:defRPr/>
            </a:lvl3pPr>
            <a:lvl4pPr marL="822622" indent="0">
              <a:buNone/>
              <a:defRPr/>
            </a:lvl4pPr>
            <a:lvl5pPr marL="1038622" indent="0">
              <a:buNone/>
              <a:defRPr/>
            </a:lvl5pPr>
          </a:lstStyle>
          <a:p>
            <a:pPr lvl="0"/>
            <a:r>
              <a:rPr lang="en-US" dirty="0"/>
              <a:t>name@gs1.org</a:t>
            </a:r>
          </a:p>
        </p:txBody>
      </p:sp>
      <p:sp>
        <p:nvSpPr>
          <p:cNvPr id="17" name="Text Placeholder 2"/>
          <p:cNvSpPr>
            <a:spLocks noGrp="1"/>
          </p:cNvSpPr>
          <p:nvPr>
            <p:ph idx="20" hasCustomPrompt="1"/>
          </p:nvPr>
        </p:nvSpPr>
        <p:spPr bwMode="auto">
          <a:xfrm>
            <a:off x="1284810" y="4367618"/>
            <a:ext cx="10127389" cy="325892"/>
          </a:xfrm>
          <a:prstGeom prst="rect">
            <a:avLst/>
          </a:prstGeom>
          <a:noFill/>
          <a:ln w="9525">
            <a:noFill/>
            <a:miter lim="800000"/>
            <a:headEnd/>
            <a:tailEnd/>
          </a:ln>
        </p:spPr>
        <p:txBody>
          <a:bodyPr vert="horz" wrap="square" lIns="0" tIns="45716" rIns="0" bIns="45716" numCol="1" anchor="t" anchorCtr="0" compatLnSpc="1">
            <a:prstTxWarp prst="textNoShape">
              <a:avLst/>
            </a:prstTxWarp>
          </a:bodyPr>
          <a:lstStyle>
            <a:lvl1pPr marL="74250" indent="0">
              <a:buNone/>
              <a:defRPr/>
            </a:lvl1pPr>
            <a:lvl2pPr marL="272250" indent="0">
              <a:buNone/>
              <a:defRPr/>
            </a:lvl2pPr>
            <a:lvl3pPr marL="538650" indent="0">
              <a:buNone/>
              <a:defRPr/>
            </a:lvl3pPr>
            <a:lvl4pPr marL="822622" indent="0">
              <a:buNone/>
              <a:defRPr/>
            </a:lvl4pPr>
            <a:lvl5pPr marL="1038622" indent="0">
              <a:buNone/>
              <a:defRPr/>
            </a:lvl5pPr>
          </a:lstStyle>
          <a:p>
            <a:pPr lvl="0"/>
            <a:r>
              <a:rPr lang="en-US" dirty="0"/>
              <a:t>+00 (0)00 0000 0000</a:t>
            </a:r>
          </a:p>
        </p:txBody>
      </p:sp>
      <p:sp>
        <p:nvSpPr>
          <p:cNvPr id="18" name="Text Placeholder 2"/>
          <p:cNvSpPr>
            <a:spLocks noGrp="1"/>
          </p:cNvSpPr>
          <p:nvPr>
            <p:ph idx="21" hasCustomPrompt="1"/>
          </p:nvPr>
        </p:nvSpPr>
        <p:spPr bwMode="auto">
          <a:xfrm>
            <a:off x="1284810" y="4706949"/>
            <a:ext cx="10127389" cy="329251"/>
          </a:xfrm>
          <a:prstGeom prst="rect">
            <a:avLst/>
          </a:prstGeom>
          <a:noFill/>
          <a:ln w="9525">
            <a:noFill/>
            <a:miter lim="800000"/>
            <a:headEnd/>
            <a:tailEnd/>
          </a:ln>
        </p:spPr>
        <p:txBody>
          <a:bodyPr vert="horz" wrap="square" lIns="0" tIns="45716" rIns="0" bIns="45716" numCol="1" anchor="t" anchorCtr="0" compatLnSpc="1">
            <a:prstTxWarp prst="textNoShape">
              <a:avLst/>
            </a:prstTxWarp>
          </a:bodyPr>
          <a:lstStyle>
            <a:lvl1pPr marL="74250" indent="0">
              <a:buNone/>
              <a:defRPr/>
            </a:lvl1pPr>
            <a:lvl2pPr marL="272250" indent="0">
              <a:buNone/>
              <a:defRPr/>
            </a:lvl2pPr>
            <a:lvl3pPr marL="538650" indent="0">
              <a:buNone/>
              <a:defRPr/>
            </a:lvl3pPr>
            <a:lvl4pPr marL="822622" indent="0">
              <a:buNone/>
              <a:defRPr/>
            </a:lvl4pPr>
            <a:lvl5pPr marL="1038622" indent="0">
              <a:buNone/>
              <a:defRPr/>
            </a:lvl5pPr>
          </a:lstStyle>
          <a:p>
            <a:pPr lvl="0"/>
            <a:r>
              <a:rPr lang="en-US" dirty="0"/>
              <a:t>+00 (0)00 0000 0000</a:t>
            </a:r>
          </a:p>
        </p:txBody>
      </p:sp>
      <p:sp>
        <p:nvSpPr>
          <p:cNvPr id="19" name="Text Placeholder 2"/>
          <p:cNvSpPr>
            <a:spLocks noGrp="1"/>
          </p:cNvSpPr>
          <p:nvPr>
            <p:ph idx="22" hasCustomPrompt="1"/>
          </p:nvPr>
        </p:nvSpPr>
        <p:spPr bwMode="auto">
          <a:xfrm>
            <a:off x="737018" y="2645460"/>
            <a:ext cx="10726055" cy="1324474"/>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lvl1pPr marL="74250" indent="0">
              <a:buNone/>
              <a:defRPr b="0" baseline="0"/>
            </a:lvl1pPr>
            <a:lvl2pPr marL="272250" indent="0">
              <a:buNone/>
              <a:defRPr/>
            </a:lvl2pPr>
            <a:lvl3pPr marL="538650" indent="0">
              <a:buNone/>
              <a:defRPr/>
            </a:lvl3pPr>
            <a:lvl4pPr marL="822622" indent="0">
              <a:buNone/>
              <a:defRPr/>
            </a:lvl4pPr>
            <a:lvl5pPr marL="1038622" indent="0">
              <a:buNone/>
              <a:defRPr/>
            </a:lvl5pPr>
          </a:lstStyle>
          <a:p>
            <a:pPr lvl="0"/>
            <a:r>
              <a:rPr lang="en-US" dirty="0"/>
              <a:t>GS1 Address</a:t>
            </a:r>
          </a:p>
        </p:txBody>
      </p:sp>
      <p:sp>
        <p:nvSpPr>
          <p:cNvPr id="21" name="Content Placeholder 20"/>
          <p:cNvSpPr>
            <a:spLocks noGrp="1"/>
          </p:cNvSpPr>
          <p:nvPr>
            <p:ph sz="quarter" idx="23" hasCustomPrompt="1"/>
          </p:nvPr>
        </p:nvSpPr>
        <p:spPr>
          <a:xfrm>
            <a:off x="674809" y="4023097"/>
            <a:ext cx="584600" cy="329829"/>
          </a:xfrm>
          <a:prstGeom prst="rect">
            <a:avLst/>
          </a:prstGeom>
        </p:spPr>
        <p:txBody>
          <a:bodyPr vert="horz" lIns="144000"/>
          <a:lstStyle>
            <a:lvl1pPr marL="74250" indent="0">
              <a:spcBef>
                <a:spcPts val="0"/>
              </a:spcBef>
              <a:buFontTx/>
              <a:buNone/>
              <a:defRPr b="1" i="0"/>
            </a:lvl1pPr>
            <a:lvl2pPr marL="272250" indent="0">
              <a:spcBef>
                <a:spcPts val="0"/>
              </a:spcBef>
              <a:buFontTx/>
              <a:buNone/>
              <a:defRPr b="1" i="0"/>
            </a:lvl2pPr>
            <a:lvl3pPr marL="538650" indent="0">
              <a:spcBef>
                <a:spcPts val="0"/>
              </a:spcBef>
              <a:buFontTx/>
              <a:buNone/>
              <a:defRPr b="1" i="0"/>
            </a:lvl3pPr>
            <a:lvl4pPr marL="0" indent="0">
              <a:spcBef>
                <a:spcPts val="0"/>
              </a:spcBef>
              <a:buFontTx/>
              <a:buNone/>
              <a:defRPr sz="1800" b="1" i="0"/>
            </a:lvl4pPr>
            <a:lvl5pPr marL="1038622" indent="0">
              <a:spcBef>
                <a:spcPts val="0"/>
              </a:spcBef>
              <a:buFontTx/>
              <a:buNone/>
              <a:defRPr b="1" i="0"/>
            </a:lvl5pPr>
          </a:lstStyle>
          <a:p>
            <a:pPr lvl="3"/>
            <a:r>
              <a:rPr lang="en-US"/>
              <a:t>T</a:t>
            </a:r>
          </a:p>
        </p:txBody>
      </p:sp>
      <p:sp>
        <p:nvSpPr>
          <p:cNvPr id="23" name="Content Placeholder 20"/>
          <p:cNvSpPr>
            <a:spLocks noGrp="1"/>
          </p:cNvSpPr>
          <p:nvPr>
            <p:ph sz="quarter" idx="24" hasCustomPrompt="1"/>
          </p:nvPr>
        </p:nvSpPr>
        <p:spPr>
          <a:xfrm>
            <a:off x="674809" y="4365063"/>
            <a:ext cx="584600" cy="329829"/>
          </a:xfrm>
          <a:prstGeom prst="rect">
            <a:avLst/>
          </a:prstGeom>
        </p:spPr>
        <p:txBody>
          <a:bodyPr vert="horz" lIns="144000"/>
          <a:lstStyle>
            <a:lvl1pPr marL="74250" indent="0">
              <a:spcBef>
                <a:spcPts val="0"/>
              </a:spcBef>
              <a:buFontTx/>
              <a:buNone/>
              <a:defRPr b="1" i="0"/>
            </a:lvl1pPr>
            <a:lvl2pPr marL="272250" indent="0">
              <a:spcBef>
                <a:spcPts val="0"/>
              </a:spcBef>
              <a:buFontTx/>
              <a:buNone/>
              <a:defRPr b="1" i="0"/>
            </a:lvl2pPr>
            <a:lvl3pPr marL="538650" indent="0">
              <a:spcBef>
                <a:spcPts val="0"/>
              </a:spcBef>
              <a:buFontTx/>
              <a:buNone/>
              <a:defRPr b="1" i="0"/>
            </a:lvl3pPr>
            <a:lvl4pPr marL="0" indent="0">
              <a:spcBef>
                <a:spcPts val="0"/>
              </a:spcBef>
              <a:buFontTx/>
              <a:buNone/>
              <a:defRPr sz="1800" b="1" i="0"/>
            </a:lvl4pPr>
            <a:lvl5pPr marL="1038622" indent="0">
              <a:spcBef>
                <a:spcPts val="0"/>
              </a:spcBef>
              <a:buFontTx/>
              <a:buNone/>
              <a:defRPr b="1" i="0"/>
            </a:lvl5pPr>
          </a:lstStyle>
          <a:p>
            <a:pPr lvl="3"/>
            <a:r>
              <a:rPr lang="en-US"/>
              <a:t>D</a:t>
            </a:r>
          </a:p>
        </p:txBody>
      </p:sp>
      <p:sp>
        <p:nvSpPr>
          <p:cNvPr id="24" name="Content Placeholder 20"/>
          <p:cNvSpPr>
            <a:spLocks noGrp="1"/>
          </p:cNvSpPr>
          <p:nvPr>
            <p:ph sz="quarter" idx="25" hasCustomPrompt="1"/>
          </p:nvPr>
        </p:nvSpPr>
        <p:spPr>
          <a:xfrm>
            <a:off x="674809" y="4707029"/>
            <a:ext cx="584600" cy="329829"/>
          </a:xfrm>
          <a:prstGeom prst="rect">
            <a:avLst/>
          </a:prstGeom>
        </p:spPr>
        <p:txBody>
          <a:bodyPr vert="horz" lIns="144000"/>
          <a:lstStyle>
            <a:lvl1pPr marL="74250" indent="0">
              <a:spcBef>
                <a:spcPts val="0"/>
              </a:spcBef>
              <a:buFontTx/>
              <a:buNone/>
              <a:defRPr b="1" i="0"/>
            </a:lvl1pPr>
            <a:lvl2pPr marL="272250" indent="0">
              <a:spcBef>
                <a:spcPts val="0"/>
              </a:spcBef>
              <a:buFontTx/>
              <a:buNone/>
              <a:defRPr b="1" i="0"/>
            </a:lvl2pPr>
            <a:lvl3pPr marL="538650" indent="0">
              <a:spcBef>
                <a:spcPts val="0"/>
              </a:spcBef>
              <a:buFontTx/>
              <a:buNone/>
              <a:defRPr b="1" i="0"/>
            </a:lvl3pPr>
            <a:lvl4pPr marL="0" indent="0">
              <a:spcBef>
                <a:spcPts val="0"/>
              </a:spcBef>
              <a:buFontTx/>
              <a:buNone/>
              <a:defRPr sz="1800" b="1" i="0"/>
            </a:lvl4pPr>
            <a:lvl5pPr marL="1038622" indent="0">
              <a:spcBef>
                <a:spcPts val="0"/>
              </a:spcBef>
              <a:buFontTx/>
              <a:buNone/>
              <a:defRPr b="1" i="0"/>
            </a:lvl5pPr>
          </a:lstStyle>
          <a:p>
            <a:pPr lvl="3"/>
            <a:r>
              <a:rPr lang="en-US"/>
              <a:t>M</a:t>
            </a:r>
          </a:p>
        </p:txBody>
      </p:sp>
      <p:sp>
        <p:nvSpPr>
          <p:cNvPr id="25" name="Content Placeholder 20"/>
          <p:cNvSpPr>
            <a:spLocks noGrp="1"/>
          </p:cNvSpPr>
          <p:nvPr>
            <p:ph sz="quarter" idx="26" hasCustomPrompt="1"/>
          </p:nvPr>
        </p:nvSpPr>
        <p:spPr>
          <a:xfrm>
            <a:off x="674809" y="5048996"/>
            <a:ext cx="584600" cy="329829"/>
          </a:xfrm>
          <a:prstGeom prst="rect">
            <a:avLst/>
          </a:prstGeom>
        </p:spPr>
        <p:txBody>
          <a:bodyPr vert="horz" lIns="144000"/>
          <a:lstStyle>
            <a:lvl1pPr marL="74250" indent="0">
              <a:spcBef>
                <a:spcPts val="0"/>
              </a:spcBef>
              <a:buFontTx/>
              <a:buNone/>
              <a:defRPr b="1" i="0"/>
            </a:lvl1pPr>
            <a:lvl2pPr marL="272250" indent="0">
              <a:spcBef>
                <a:spcPts val="0"/>
              </a:spcBef>
              <a:buFontTx/>
              <a:buNone/>
              <a:defRPr b="1" i="0"/>
            </a:lvl2pPr>
            <a:lvl3pPr marL="538650" indent="0">
              <a:spcBef>
                <a:spcPts val="0"/>
              </a:spcBef>
              <a:buFontTx/>
              <a:buNone/>
              <a:defRPr b="1" i="0"/>
            </a:lvl3pPr>
            <a:lvl4pPr marL="0" indent="0">
              <a:spcBef>
                <a:spcPts val="0"/>
              </a:spcBef>
              <a:buFontTx/>
              <a:buNone/>
              <a:defRPr sz="1800" b="1" i="0"/>
            </a:lvl4pPr>
            <a:lvl5pPr marL="1038622" indent="0">
              <a:spcBef>
                <a:spcPts val="0"/>
              </a:spcBef>
              <a:buFontTx/>
              <a:buNone/>
              <a:defRPr b="1" i="0"/>
            </a:lvl5pPr>
          </a:lstStyle>
          <a:p>
            <a:pPr lvl="3"/>
            <a:r>
              <a:rPr lang="en-US"/>
              <a:t>E</a:t>
            </a:r>
          </a:p>
        </p:txBody>
      </p:sp>
    </p:spTree>
    <p:extLst>
      <p:ext uri="{BB962C8B-B14F-4D97-AF65-F5344CB8AC3E}">
        <p14:creationId xmlns:p14="http://schemas.microsoft.com/office/powerpoint/2010/main" val="15314018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13000" y="384392"/>
            <a:ext cx="9169400" cy="935998"/>
          </a:xfrm>
          <a:prstGeom prst="rect">
            <a:avLst/>
          </a:prstGeom>
        </p:spPr>
        <p:txBody>
          <a:bodyPr/>
          <a:lstStyle/>
          <a:p>
            <a:r>
              <a:rPr lang="en-US"/>
              <a:t>Click to edit Master title style</a:t>
            </a:r>
            <a:endParaRPr lang="en-GB" dirty="0"/>
          </a:p>
        </p:txBody>
      </p:sp>
      <p:sp>
        <p:nvSpPr>
          <p:cNvPr id="4" name="Rectangle 12"/>
          <p:cNvSpPr>
            <a:spLocks noGrp="1" noChangeArrowheads="1"/>
          </p:cNvSpPr>
          <p:nvPr>
            <p:ph type="sldNum" sz="quarter" idx="10"/>
          </p:nvPr>
        </p:nvSpPr>
        <p:spPr>
          <a:xfrm>
            <a:off x="11142069" y="6350405"/>
            <a:ext cx="330047" cy="200260"/>
          </a:xfrm>
          <a:prstGeom prst="rect">
            <a:avLst/>
          </a:prstGeom>
          <a:ln/>
        </p:spPr>
        <p:txBody>
          <a:bodyPr/>
          <a:lstStyle>
            <a:lvl1pPr>
              <a:defRPr/>
            </a:lvl1pPr>
          </a:lstStyle>
          <a:p>
            <a:fld id="{128BF9BD-1E52-D64C-B18B-359DD3253BCC}" type="slidenum">
              <a:rPr lang="en-US"/>
              <a:pPr/>
              <a:t>‹#›</a:t>
            </a:fld>
            <a:endParaRPr lang="en-US"/>
          </a:p>
        </p:txBody>
      </p:sp>
      <p:sp>
        <p:nvSpPr>
          <p:cNvPr id="8" name="Content Placeholder 2"/>
          <p:cNvSpPr>
            <a:spLocks noGrp="1"/>
          </p:cNvSpPr>
          <p:nvPr>
            <p:ph sz="half" idx="1"/>
          </p:nvPr>
        </p:nvSpPr>
        <p:spPr>
          <a:xfrm>
            <a:off x="686400" y="1602000"/>
            <a:ext cx="10896000" cy="4572000"/>
          </a:xfrm>
          <a:prstGeom prst="rect">
            <a:avLst/>
          </a:prstGeo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1624910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endParaRPr lang="en-US"/>
          </a:p>
        </p:txBody>
      </p:sp>
      <p:sp>
        <p:nvSpPr>
          <p:cNvPr id="4" name="Slide Number Placeholder 3"/>
          <p:cNvSpPr>
            <a:spLocks noGrp="1"/>
          </p:cNvSpPr>
          <p:nvPr>
            <p:ph type="sldNum" sz="quarter" idx="10"/>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Tree>
    <p:extLst>
      <p:ext uri="{BB962C8B-B14F-4D97-AF65-F5344CB8AC3E}">
        <p14:creationId xmlns:p14="http://schemas.microsoft.com/office/powerpoint/2010/main" val="2042872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2"/>
                </a:solidFill>
              </a:defRPr>
            </a:lvl1pPr>
          </a:lstStyle>
          <a:p>
            <a:r>
              <a:rPr lang="en-US" dirty="0"/>
              <a:t>Click to Edit Title</a:t>
            </a:r>
            <a:endParaRPr lang="en-US"/>
          </a:p>
        </p:txBody>
      </p:sp>
      <p:sp>
        <p:nvSpPr>
          <p:cNvPr id="8" name="Text Placeholder 2"/>
          <p:cNvSpPr>
            <a:spLocks noGrp="1"/>
          </p:cNvSpPr>
          <p:nvPr>
            <p:ph idx="11" hasCustomPrompt="1"/>
          </p:nvPr>
        </p:nvSpPr>
        <p:spPr bwMode="auto">
          <a:xfrm>
            <a:off x="737018" y="1455209"/>
            <a:ext cx="10725036" cy="4545542"/>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Tree>
    <p:extLst>
      <p:ext uri="{BB962C8B-B14F-4D97-AF65-F5344CB8AC3E}">
        <p14:creationId xmlns:p14="http://schemas.microsoft.com/office/powerpoint/2010/main" val="895072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with Heading">
    <p:spTree>
      <p:nvGrpSpPr>
        <p:cNvPr id="1" name=""/>
        <p:cNvGrpSpPr/>
        <p:nvPr/>
      </p:nvGrpSpPr>
      <p:grpSpPr>
        <a:xfrm>
          <a:off x="0" y="0"/>
          <a:ext cx="0" cy="0"/>
          <a:chOff x="0" y="0"/>
          <a:chExt cx="0" cy="0"/>
        </a:xfrm>
      </p:grpSpPr>
      <p:sp>
        <p:nvSpPr>
          <p:cNvPr id="6" name="Text Placeholder 5"/>
          <p:cNvSpPr>
            <a:spLocks noGrp="1"/>
          </p:cNvSpPr>
          <p:nvPr>
            <p:ph type="body" sz="quarter" idx="11" hasCustomPrompt="1"/>
          </p:nvPr>
        </p:nvSpPr>
        <p:spPr>
          <a:xfrm>
            <a:off x="737018" y="1455919"/>
            <a:ext cx="10730743" cy="406251"/>
          </a:xfrm>
          <a:prstGeom prst="rect">
            <a:avLst/>
          </a:prstGeom>
        </p:spPr>
        <p:txBody>
          <a:bodyPr>
            <a:normAutofit/>
          </a:bodyPr>
          <a:lstStyle>
            <a:lvl1pPr marL="0" indent="0">
              <a:buFontTx/>
              <a:buNone/>
              <a:defRPr sz="2000" b="1" i="0"/>
            </a:lvl1pPr>
          </a:lstStyle>
          <a:p>
            <a:pPr lvl="0"/>
            <a:r>
              <a:rPr lang="en-US"/>
              <a:t>Click to edit heading</a:t>
            </a:r>
          </a:p>
        </p:txBody>
      </p:sp>
      <p:sp>
        <p:nvSpPr>
          <p:cNvPr id="8" name="Text Placeholder 2"/>
          <p:cNvSpPr>
            <a:spLocks noGrp="1"/>
          </p:cNvSpPr>
          <p:nvPr>
            <p:ph idx="13" hasCustomPrompt="1"/>
          </p:nvPr>
        </p:nvSpPr>
        <p:spPr bwMode="auto">
          <a:xfrm>
            <a:off x="737018" y="1904999"/>
            <a:ext cx="10726055" cy="4095751"/>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hasCustomPrompt="1"/>
          </p:nvPr>
        </p:nvSpPr>
        <p:spPr/>
        <p:txBody>
          <a:bodyPr/>
          <a:lstStyle/>
          <a:p>
            <a:r>
              <a:rPr lang="en-US" dirty="0"/>
              <a:t>Click to Edit Title</a:t>
            </a:r>
            <a:endParaRPr lang="en-US"/>
          </a:p>
        </p:txBody>
      </p:sp>
      <p:sp>
        <p:nvSpPr>
          <p:cNvPr id="5" name="Slide Number Placeholder 4"/>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Tree>
    <p:extLst>
      <p:ext uri="{BB962C8B-B14F-4D97-AF65-F5344CB8AC3E}">
        <p14:creationId xmlns:p14="http://schemas.microsoft.com/office/powerpoint/2010/main" val="8900701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Line Introduction">
    <p:spTree>
      <p:nvGrpSpPr>
        <p:cNvPr id="1" name=""/>
        <p:cNvGrpSpPr/>
        <p:nvPr/>
      </p:nvGrpSpPr>
      <p:grpSpPr>
        <a:xfrm>
          <a:off x="0" y="0"/>
          <a:ext cx="0" cy="0"/>
          <a:chOff x="0" y="0"/>
          <a:chExt cx="0" cy="0"/>
        </a:xfrm>
      </p:grpSpPr>
      <p:sp>
        <p:nvSpPr>
          <p:cNvPr id="4" name="Text Placeholder 2"/>
          <p:cNvSpPr>
            <a:spLocks noGrp="1"/>
          </p:cNvSpPr>
          <p:nvPr>
            <p:ph idx="1" hasCustomPrompt="1"/>
          </p:nvPr>
        </p:nvSpPr>
        <p:spPr bwMode="auto">
          <a:xfrm>
            <a:off x="737018" y="2288514"/>
            <a:ext cx="10726055" cy="3712237"/>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1" hasCustomPrompt="1"/>
          </p:nvPr>
        </p:nvSpPr>
        <p:spPr>
          <a:xfrm>
            <a:off x="737018" y="1456331"/>
            <a:ext cx="10725516" cy="786823"/>
          </a:xfrm>
          <a:prstGeom prst="rect">
            <a:avLst/>
          </a:prstGeom>
        </p:spPr>
        <p:txBody>
          <a:bodyPr>
            <a:normAutofit/>
          </a:bodyPr>
          <a:lstStyle>
            <a:lvl1pPr marL="0" indent="0">
              <a:buFontTx/>
              <a:buNone/>
              <a:defRPr sz="2000" b="1" i="0" baseline="0">
                <a:solidFill>
                  <a:schemeClr val="accent1"/>
                </a:solidFill>
              </a:defRPr>
            </a:lvl1pPr>
          </a:lstStyle>
          <a:p>
            <a:pPr lvl="0"/>
            <a:r>
              <a:rPr lang="en-US"/>
              <a:t>Click to edit text. Main idea, quote, or phrase two lines and under may go in this text box. </a:t>
            </a:r>
          </a:p>
        </p:txBody>
      </p:sp>
      <p:sp>
        <p:nvSpPr>
          <p:cNvPr id="5" name="Slide Number Placeholder 4"/>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7" name="Title 3"/>
          <p:cNvSpPr>
            <a:spLocks noGrp="1"/>
          </p:cNvSpPr>
          <p:nvPr>
            <p:ph type="title" hasCustomPrompt="1"/>
          </p:nvPr>
        </p:nvSpPr>
        <p:spPr>
          <a:xfrm>
            <a:off x="728133" y="230189"/>
            <a:ext cx="10744201" cy="906196"/>
          </a:xfrm>
        </p:spPr>
        <p:txBody>
          <a:bodyPr/>
          <a:lstStyle/>
          <a:p>
            <a:r>
              <a:rPr lang="en-US" dirty="0"/>
              <a:t>Click to Edit Title</a:t>
            </a:r>
            <a:endParaRPr lang="en-US"/>
          </a:p>
        </p:txBody>
      </p:sp>
    </p:spTree>
    <p:extLst>
      <p:ext uri="{BB962C8B-B14F-4D97-AF65-F5344CB8AC3E}">
        <p14:creationId xmlns:p14="http://schemas.microsoft.com/office/powerpoint/2010/main" val="16500432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Line Introduction">
    <p:spTree>
      <p:nvGrpSpPr>
        <p:cNvPr id="1" name=""/>
        <p:cNvGrpSpPr/>
        <p:nvPr/>
      </p:nvGrpSpPr>
      <p:grpSpPr>
        <a:xfrm>
          <a:off x="0" y="0"/>
          <a:ext cx="0" cy="0"/>
          <a:chOff x="0" y="0"/>
          <a:chExt cx="0" cy="0"/>
        </a:xfrm>
      </p:grpSpPr>
      <p:sp>
        <p:nvSpPr>
          <p:cNvPr id="4" name="Text Placeholder 2"/>
          <p:cNvSpPr>
            <a:spLocks noGrp="1"/>
          </p:cNvSpPr>
          <p:nvPr>
            <p:ph idx="1" hasCustomPrompt="1"/>
          </p:nvPr>
        </p:nvSpPr>
        <p:spPr bwMode="auto">
          <a:xfrm>
            <a:off x="737018" y="2492583"/>
            <a:ext cx="10726055" cy="3507134"/>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1" hasCustomPrompt="1"/>
          </p:nvPr>
        </p:nvSpPr>
        <p:spPr>
          <a:xfrm>
            <a:off x="737018" y="1455430"/>
            <a:ext cx="10726055" cy="999416"/>
          </a:xfrm>
          <a:prstGeom prst="rect">
            <a:avLst/>
          </a:prstGeom>
        </p:spPr>
        <p:txBody>
          <a:bodyPr>
            <a:noAutofit/>
          </a:bodyPr>
          <a:lstStyle>
            <a:lvl1pPr marL="0" marR="0" indent="0" algn="l" defTabSz="457155" rtl="0" eaLnBrk="1" fontAlgn="base" latinLnBrk="0" hangingPunct="1">
              <a:lnSpc>
                <a:spcPct val="100000"/>
              </a:lnSpc>
              <a:spcBef>
                <a:spcPct val="20000"/>
              </a:spcBef>
              <a:spcAft>
                <a:spcPct val="0"/>
              </a:spcAft>
              <a:buClr>
                <a:schemeClr val="accent1"/>
              </a:buClr>
              <a:buSzTx/>
              <a:buFontTx/>
              <a:buNone/>
              <a:tabLst/>
              <a:defRPr sz="2000" b="1" i="0" baseline="0">
                <a:solidFill>
                  <a:schemeClr val="accent1"/>
                </a:solidFill>
              </a:defRPr>
            </a:lvl1pPr>
          </a:lstStyle>
          <a:p>
            <a:pPr marL="0" marR="0" lvl="0" indent="0" algn="l" defTabSz="457155" rtl="0" eaLnBrk="1" fontAlgn="base" latinLnBrk="0" hangingPunct="1">
              <a:lnSpc>
                <a:spcPct val="100000"/>
              </a:lnSpc>
              <a:spcBef>
                <a:spcPct val="20000"/>
              </a:spcBef>
              <a:spcAft>
                <a:spcPct val="0"/>
              </a:spcAft>
              <a:buClr>
                <a:schemeClr val="accent1"/>
              </a:buClr>
              <a:buSzTx/>
              <a:buFontTx/>
              <a:buNone/>
              <a:tabLst/>
              <a:defRPr/>
            </a:pPr>
            <a:r>
              <a:rPr lang="en-US"/>
              <a:t>Click to edit text. Main idea, quote, or phrase three lines and under may go in this text box. For text over three lines adjust the size of this box.</a:t>
            </a:r>
          </a:p>
        </p:txBody>
      </p:sp>
      <p:sp>
        <p:nvSpPr>
          <p:cNvPr id="5" name="Slide Number Placeholder 4"/>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7" name="Title 3"/>
          <p:cNvSpPr>
            <a:spLocks noGrp="1"/>
          </p:cNvSpPr>
          <p:nvPr>
            <p:ph type="title" hasCustomPrompt="1"/>
          </p:nvPr>
        </p:nvSpPr>
        <p:spPr>
          <a:xfrm>
            <a:off x="728133" y="230189"/>
            <a:ext cx="10744201" cy="906196"/>
          </a:xfrm>
        </p:spPr>
        <p:txBody>
          <a:bodyPr/>
          <a:lstStyle/>
          <a:p>
            <a:r>
              <a:rPr lang="en-US" dirty="0"/>
              <a:t>Click to Edit Title</a:t>
            </a:r>
            <a:endParaRPr lang="en-US"/>
          </a:p>
        </p:txBody>
      </p:sp>
    </p:spTree>
    <p:extLst>
      <p:ext uri="{BB962C8B-B14F-4D97-AF65-F5344CB8AC3E}">
        <p14:creationId xmlns:p14="http://schemas.microsoft.com/office/powerpoint/2010/main" val="20359934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endParaRPr lang="en-US"/>
          </a:p>
        </p:txBody>
      </p:sp>
      <p:sp>
        <p:nvSpPr>
          <p:cNvPr id="16" name="Text Placeholder 5"/>
          <p:cNvSpPr>
            <a:spLocks noGrp="1"/>
          </p:cNvSpPr>
          <p:nvPr>
            <p:ph type="body" sz="quarter" idx="15" hasCustomPrompt="1"/>
          </p:nvPr>
        </p:nvSpPr>
        <p:spPr>
          <a:xfrm>
            <a:off x="728024" y="1455430"/>
            <a:ext cx="5046341" cy="737544"/>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8" name="Text Placeholder 12"/>
          <p:cNvSpPr>
            <a:spLocks noGrp="1"/>
          </p:cNvSpPr>
          <p:nvPr>
            <p:ph type="body" sz="quarter" idx="17" hasCustomPrompt="1"/>
          </p:nvPr>
        </p:nvSpPr>
        <p:spPr>
          <a:xfrm>
            <a:off x="729583" y="2233087"/>
            <a:ext cx="5041275" cy="3766995"/>
          </a:xfrm>
          <a:prstGeom prst="rect">
            <a:avLst/>
          </a:prstGeom>
        </p:spPr>
        <p:txBody>
          <a:bodyPr>
            <a:noAutofit/>
          </a:bodyPr>
          <a:lstStyle>
            <a:lvl1pPr>
              <a:lnSpc>
                <a:spcPct val="100000"/>
              </a:lnSpc>
              <a:buClr>
                <a:schemeClr val="accent1"/>
              </a:buClr>
              <a:defRPr sz="1500"/>
            </a:lvl1pPr>
            <a:lvl2pPr>
              <a:lnSpc>
                <a:spcPct val="100000"/>
              </a:lnSpc>
              <a:buClr>
                <a:schemeClr val="accent1"/>
              </a:buClr>
              <a:defRPr sz="1500"/>
            </a:lvl2pPr>
            <a:lvl3pPr>
              <a:lnSpc>
                <a:spcPct val="100000"/>
              </a:lnSpc>
              <a:buClr>
                <a:schemeClr val="accent1"/>
              </a:buClr>
              <a:defRPr sz="1500"/>
            </a:lvl3pPr>
            <a:lvl4pPr>
              <a:lnSpc>
                <a:spcPct val="100000"/>
              </a:lnSpc>
              <a:buClr>
                <a:schemeClr val="accent1"/>
              </a:buClr>
              <a:defRPr sz="1500"/>
            </a:lvl4pPr>
            <a:lvl5pPr>
              <a:lnSpc>
                <a:spcPct val="100000"/>
              </a:lnSpc>
              <a:buClr>
                <a:schemeClr val="accent1"/>
              </a:buClr>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8"/>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9" name="Text Placeholder 5"/>
          <p:cNvSpPr>
            <a:spLocks noGrp="1"/>
          </p:cNvSpPr>
          <p:nvPr>
            <p:ph type="body" sz="quarter" idx="19" hasCustomPrompt="1"/>
          </p:nvPr>
        </p:nvSpPr>
        <p:spPr>
          <a:xfrm>
            <a:off x="6416752" y="1455430"/>
            <a:ext cx="5046341" cy="737544"/>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0" name="Text Placeholder 12"/>
          <p:cNvSpPr>
            <a:spLocks noGrp="1"/>
          </p:cNvSpPr>
          <p:nvPr>
            <p:ph type="body" sz="quarter" idx="20" hasCustomPrompt="1"/>
          </p:nvPr>
        </p:nvSpPr>
        <p:spPr>
          <a:xfrm>
            <a:off x="6418311" y="2233087"/>
            <a:ext cx="5041275" cy="3766995"/>
          </a:xfrm>
          <a:prstGeom prst="rect">
            <a:avLst/>
          </a:prstGeom>
        </p:spPr>
        <p:txBody>
          <a:bodyPr>
            <a:noAutofit/>
          </a:bodyPr>
          <a:lstStyle>
            <a:lvl1pPr>
              <a:lnSpc>
                <a:spcPct val="100000"/>
              </a:lnSpc>
              <a:buClr>
                <a:schemeClr val="accent1"/>
              </a:buClr>
              <a:defRPr sz="1500"/>
            </a:lvl1pPr>
            <a:lvl2pPr>
              <a:lnSpc>
                <a:spcPct val="100000"/>
              </a:lnSpc>
              <a:buClr>
                <a:schemeClr val="accent1"/>
              </a:buClr>
              <a:defRPr sz="1500"/>
            </a:lvl2pPr>
            <a:lvl3pPr>
              <a:lnSpc>
                <a:spcPct val="100000"/>
              </a:lnSpc>
              <a:buClr>
                <a:schemeClr val="accent1"/>
              </a:buClr>
              <a:defRPr sz="1500"/>
            </a:lvl3pPr>
            <a:lvl4pPr>
              <a:lnSpc>
                <a:spcPct val="100000"/>
              </a:lnSpc>
              <a:buClr>
                <a:schemeClr val="accent1"/>
              </a:buClr>
              <a:defRPr sz="1500"/>
            </a:lvl4pPr>
            <a:lvl5pPr>
              <a:lnSpc>
                <a:spcPct val="100000"/>
              </a:lnSpc>
              <a:buClr>
                <a:schemeClr val="accent1"/>
              </a:buClr>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87386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endParaRPr lang="en-US"/>
          </a:p>
        </p:txBody>
      </p:sp>
      <p:sp>
        <p:nvSpPr>
          <p:cNvPr id="16" name="Text Placeholder 5"/>
          <p:cNvSpPr>
            <a:spLocks noGrp="1"/>
          </p:cNvSpPr>
          <p:nvPr>
            <p:ph type="body" sz="quarter" idx="15" hasCustomPrompt="1"/>
          </p:nvPr>
        </p:nvSpPr>
        <p:spPr>
          <a:xfrm>
            <a:off x="728023" y="1455430"/>
            <a:ext cx="3302832" cy="737544"/>
          </a:xfrm>
          <a:prstGeom prst="rect">
            <a:avLst/>
          </a:prstGeom>
        </p:spPr>
        <p:txBody>
          <a:bodyPr anchor="b" anchorCtr="0">
            <a:noAutofit/>
          </a:bodyPr>
          <a:lstStyle>
            <a:lvl1pPr marL="0" indent="0">
              <a:buFontTx/>
              <a:buNone/>
              <a:defRPr sz="1500" b="1" i="0" baseline="0"/>
            </a:lvl1pPr>
          </a:lstStyle>
          <a:p>
            <a:pPr lvl="0"/>
            <a:r>
              <a:rPr lang="en-US"/>
              <a:t>Click to edit heading </a:t>
            </a:r>
          </a:p>
        </p:txBody>
      </p:sp>
      <p:sp>
        <p:nvSpPr>
          <p:cNvPr id="18" name="Text Placeholder 12"/>
          <p:cNvSpPr>
            <a:spLocks noGrp="1"/>
          </p:cNvSpPr>
          <p:nvPr>
            <p:ph type="body" sz="quarter" idx="17" hasCustomPrompt="1"/>
          </p:nvPr>
        </p:nvSpPr>
        <p:spPr>
          <a:xfrm>
            <a:off x="729581" y="2247356"/>
            <a:ext cx="3299516" cy="3752727"/>
          </a:xfrm>
          <a:prstGeom prst="rect">
            <a:avLst/>
          </a:prstGeom>
        </p:spPr>
        <p:txBody>
          <a:bodyPr>
            <a:noAutofit/>
          </a:bodyPr>
          <a:lstStyle>
            <a:lvl1pPr>
              <a:lnSpc>
                <a:spcPct val="100000"/>
              </a:lnSpc>
              <a:buClr>
                <a:schemeClr val="accent1"/>
              </a:buClr>
              <a:defRPr sz="1100"/>
            </a:lvl1pPr>
            <a:lvl2pPr>
              <a:lnSpc>
                <a:spcPct val="100000"/>
              </a:lnSpc>
              <a:buClr>
                <a:schemeClr val="accent1"/>
              </a:buClr>
              <a:defRPr sz="1100"/>
            </a:lvl2pPr>
            <a:lvl3pPr>
              <a:lnSpc>
                <a:spcPct val="100000"/>
              </a:lnSpc>
              <a:buClr>
                <a:schemeClr val="accent1"/>
              </a:buClr>
              <a:defRPr sz="1100"/>
            </a:lvl3pPr>
            <a:lvl4pPr>
              <a:lnSpc>
                <a:spcPct val="100000"/>
              </a:lnSpc>
              <a:buClr>
                <a:schemeClr val="accent1"/>
              </a:buClr>
              <a:defRPr sz="1100"/>
            </a:lvl4pPr>
            <a:lvl5pPr>
              <a:lnSpc>
                <a:spcPct val="100000"/>
              </a:lnSpc>
              <a:buClr>
                <a:schemeClr val="accent1"/>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2" name="Text Placeholder 5"/>
          <p:cNvSpPr>
            <a:spLocks noGrp="1"/>
          </p:cNvSpPr>
          <p:nvPr>
            <p:ph type="body" sz="quarter" idx="18" hasCustomPrompt="1"/>
          </p:nvPr>
        </p:nvSpPr>
        <p:spPr>
          <a:xfrm>
            <a:off x="4466444" y="1455430"/>
            <a:ext cx="3302832" cy="737544"/>
          </a:xfrm>
          <a:prstGeom prst="rect">
            <a:avLst/>
          </a:prstGeom>
        </p:spPr>
        <p:txBody>
          <a:bodyPr anchor="b" anchorCtr="0">
            <a:noAutofit/>
          </a:bodyPr>
          <a:lstStyle>
            <a:lvl1pPr marL="0" indent="0">
              <a:buFontTx/>
              <a:buNone/>
              <a:defRPr sz="1500" b="1" i="0"/>
            </a:lvl1pPr>
          </a:lstStyle>
          <a:p>
            <a:pPr lvl="0"/>
            <a:r>
              <a:rPr lang="en-US"/>
              <a:t>Click to edit heading</a:t>
            </a:r>
          </a:p>
        </p:txBody>
      </p:sp>
      <p:sp>
        <p:nvSpPr>
          <p:cNvPr id="13" name="Text Placeholder 12"/>
          <p:cNvSpPr>
            <a:spLocks noGrp="1"/>
          </p:cNvSpPr>
          <p:nvPr>
            <p:ph type="body" sz="quarter" idx="19" hasCustomPrompt="1"/>
          </p:nvPr>
        </p:nvSpPr>
        <p:spPr>
          <a:xfrm>
            <a:off x="4468002" y="2247356"/>
            <a:ext cx="3299516" cy="3752727"/>
          </a:xfrm>
          <a:prstGeom prst="rect">
            <a:avLst/>
          </a:prstGeom>
        </p:spPr>
        <p:txBody>
          <a:bodyPr>
            <a:noAutofit/>
          </a:bodyPr>
          <a:lstStyle>
            <a:lvl1pPr>
              <a:lnSpc>
                <a:spcPct val="100000"/>
              </a:lnSpc>
              <a:buClr>
                <a:schemeClr val="accent1"/>
              </a:buClr>
              <a:defRPr sz="1100"/>
            </a:lvl1pPr>
            <a:lvl2pPr>
              <a:lnSpc>
                <a:spcPct val="100000"/>
              </a:lnSpc>
              <a:buClr>
                <a:schemeClr val="accent1"/>
              </a:buClr>
              <a:defRPr sz="1100"/>
            </a:lvl2pPr>
            <a:lvl3pPr>
              <a:lnSpc>
                <a:spcPct val="100000"/>
              </a:lnSpc>
              <a:buClr>
                <a:schemeClr val="accent1"/>
              </a:buClr>
              <a:defRPr sz="1100"/>
            </a:lvl3pPr>
            <a:lvl4pPr>
              <a:lnSpc>
                <a:spcPct val="100000"/>
              </a:lnSpc>
              <a:buClr>
                <a:schemeClr val="accent1"/>
              </a:buClr>
              <a:defRPr sz="1100"/>
            </a:lvl4pPr>
            <a:lvl5pPr>
              <a:lnSpc>
                <a:spcPct val="100000"/>
              </a:lnSpc>
              <a:buClr>
                <a:schemeClr val="accent1"/>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5" name="Text Placeholder 5"/>
          <p:cNvSpPr>
            <a:spLocks noGrp="1"/>
          </p:cNvSpPr>
          <p:nvPr>
            <p:ph type="body" sz="quarter" idx="20" hasCustomPrompt="1"/>
          </p:nvPr>
        </p:nvSpPr>
        <p:spPr>
          <a:xfrm>
            <a:off x="8163272" y="1455430"/>
            <a:ext cx="3302832" cy="737544"/>
          </a:xfrm>
          <a:prstGeom prst="rect">
            <a:avLst/>
          </a:prstGeom>
        </p:spPr>
        <p:txBody>
          <a:bodyPr anchor="b" anchorCtr="0">
            <a:noAutofit/>
          </a:bodyPr>
          <a:lstStyle>
            <a:lvl1pPr marL="0" indent="0">
              <a:buFontTx/>
              <a:buNone/>
              <a:defRPr sz="1500" b="1" i="0"/>
            </a:lvl1pPr>
          </a:lstStyle>
          <a:p>
            <a:pPr lvl="0"/>
            <a:r>
              <a:rPr lang="en-US"/>
              <a:t>Click to edit heading</a:t>
            </a:r>
          </a:p>
        </p:txBody>
      </p:sp>
      <p:sp>
        <p:nvSpPr>
          <p:cNvPr id="19" name="Text Placeholder 12"/>
          <p:cNvSpPr>
            <a:spLocks noGrp="1"/>
          </p:cNvSpPr>
          <p:nvPr>
            <p:ph type="body" sz="quarter" idx="21" hasCustomPrompt="1"/>
          </p:nvPr>
        </p:nvSpPr>
        <p:spPr>
          <a:xfrm>
            <a:off x="8164830" y="2247356"/>
            <a:ext cx="3299516" cy="3752727"/>
          </a:xfrm>
          <a:prstGeom prst="rect">
            <a:avLst/>
          </a:prstGeom>
        </p:spPr>
        <p:txBody>
          <a:bodyPr>
            <a:noAutofit/>
          </a:bodyPr>
          <a:lstStyle>
            <a:lvl1pPr>
              <a:lnSpc>
                <a:spcPct val="100000"/>
              </a:lnSpc>
              <a:buClr>
                <a:schemeClr val="accent1"/>
              </a:buClr>
              <a:defRPr sz="1100"/>
            </a:lvl1pPr>
            <a:lvl2pPr>
              <a:lnSpc>
                <a:spcPct val="100000"/>
              </a:lnSpc>
              <a:buClr>
                <a:schemeClr val="accent1"/>
              </a:buClr>
              <a:defRPr sz="1100"/>
            </a:lvl2pPr>
            <a:lvl3pPr>
              <a:lnSpc>
                <a:spcPct val="100000"/>
              </a:lnSpc>
              <a:buClr>
                <a:schemeClr val="accent1"/>
              </a:buClr>
              <a:defRPr sz="1100"/>
            </a:lvl3pPr>
            <a:lvl4pPr>
              <a:lnSpc>
                <a:spcPct val="100000"/>
              </a:lnSpc>
              <a:buClr>
                <a:schemeClr val="accent1"/>
              </a:buClr>
              <a:defRPr sz="1100"/>
            </a:lvl4pPr>
            <a:lvl5pPr>
              <a:lnSpc>
                <a:spcPct val="100000"/>
              </a:lnSpc>
              <a:buClr>
                <a:schemeClr val="accent1"/>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22"/>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Tree>
    <p:extLst>
      <p:ext uri="{BB962C8B-B14F-4D97-AF65-F5344CB8AC3E}">
        <p14:creationId xmlns:p14="http://schemas.microsoft.com/office/powerpoint/2010/main" val="12324212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hoto Lef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endParaRPr lang="en-US"/>
          </a:p>
        </p:txBody>
      </p:sp>
      <p:sp>
        <p:nvSpPr>
          <p:cNvPr id="4" name="Slide Number Placeholder 3"/>
          <p:cNvSpPr>
            <a:spLocks noGrp="1"/>
          </p:cNvSpPr>
          <p:nvPr>
            <p:ph type="sldNum" sz="quarter" idx="17"/>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9" name="Text Placeholder 5"/>
          <p:cNvSpPr>
            <a:spLocks noGrp="1"/>
          </p:cNvSpPr>
          <p:nvPr>
            <p:ph type="body" sz="quarter" idx="19" hasCustomPrompt="1"/>
          </p:nvPr>
        </p:nvSpPr>
        <p:spPr>
          <a:xfrm>
            <a:off x="6416752" y="1455430"/>
            <a:ext cx="5046341" cy="737544"/>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0" name="Text Placeholder 12"/>
          <p:cNvSpPr>
            <a:spLocks noGrp="1"/>
          </p:cNvSpPr>
          <p:nvPr>
            <p:ph type="body" sz="quarter" idx="20" hasCustomPrompt="1"/>
          </p:nvPr>
        </p:nvSpPr>
        <p:spPr>
          <a:xfrm>
            <a:off x="6418311" y="2233087"/>
            <a:ext cx="5041275" cy="3624306"/>
          </a:xfrm>
          <a:prstGeom prst="rect">
            <a:avLst/>
          </a:prstGeom>
        </p:spPr>
        <p:txBody>
          <a:bodyPr>
            <a:noAutofit/>
          </a:bodyPr>
          <a:lstStyle>
            <a:lvl1pPr>
              <a:lnSpc>
                <a:spcPct val="100000"/>
              </a:lnSpc>
              <a:buClr>
                <a:schemeClr val="accent1"/>
              </a:buClr>
              <a:defRPr sz="1500"/>
            </a:lvl1pPr>
            <a:lvl2pPr>
              <a:lnSpc>
                <a:spcPct val="100000"/>
              </a:lnSpc>
              <a:buClr>
                <a:schemeClr val="accent1"/>
              </a:buClr>
              <a:defRPr sz="1500"/>
            </a:lvl2pPr>
            <a:lvl3pPr>
              <a:lnSpc>
                <a:spcPct val="100000"/>
              </a:lnSpc>
              <a:buClr>
                <a:schemeClr val="accent1"/>
              </a:buClr>
              <a:defRPr sz="1500"/>
            </a:lvl3pPr>
            <a:lvl4pPr>
              <a:lnSpc>
                <a:spcPct val="100000"/>
              </a:lnSpc>
              <a:buClr>
                <a:schemeClr val="accent1"/>
              </a:buClr>
              <a:defRPr sz="1500"/>
            </a:lvl4pPr>
            <a:lvl5pPr>
              <a:lnSpc>
                <a:spcPct val="100000"/>
              </a:lnSpc>
              <a:buClr>
                <a:schemeClr val="accent1"/>
              </a:buClr>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8" name="Picture Placeholder 4"/>
          <p:cNvSpPr>
            <a:spLocks noGrp="1"/>
          </p:cNvSpPr>
          <p:nvPr>
            <p:ph type="pic" sz="quarter" idx="14" hasCustomPrompt="1"/>
          </p:nvPr>
        </p:nvSpPr>
        <p:spPr>
          <a:xfrm>
            <a:off x="732495" y="1555312"/>
            <a:ext cx="5048797" cy="4298259"/>
          </a:xfrm>
          <a:prstGeom prst="rect">
            <a:avLst/>
          </a:prstGeom>
        </p:spPr>
        <p:txBody>
          <a:bodyPr anchor="t" anchorCtr="0">
            <a:normAutofit/>
          </a:bodyPr>
          <a:lstStyle>
            <a:lvl1pPr marL="0" indent="0">
              <a:buNone/>
              <a:defRPr sz="1400">
                <a:solidFill>
                  <a:schemeClr val="bg2"/>
                </a:solidFill>
              </a:defRPr>
            </a:lvl1pPr>
          </a:lstStyle>
          <a:p>
            <a:r>
              <a:rPr lang="en-US"/>
              <a:t>Photo Here </a:t>
            </a:r>
          </a:p>
        </p:txBody>
      </p:sp>
    </p:spTree>
    <p:extLst>
      <p:ext uri="{BB962C8B-B14F-4D97-AF65-F5344CB8AC3E}">
        <p14:creationId xmlns:p14="http://schemas.microsoft.com/office/powerpoint/2010/main" val="12571220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hoto Left - with Caption">
    <p:spTree>
      <p:nvGrpSpPr>
        <p:cNvPr id="1" name=""/>
        <p:cNvGrpSpPr/>
        <p:nvPr/>
      </p:nvGrpSpPr>
      <p:grpSpPr>
        <a:xfrm>
          <a:off x="0" y="0"/>
          <a:ext cx="0" cy="0"/>
          <a:chOff x="0" y="0"/>
          <a:chExt cx="0" cy="0"/>
        </a:xfrm>
      </p:grpSpPr>
      <p:sp>
        <p:nvSpPr>
          <p:cNvPr id="10" name="Picture Placeholder 4"/>
          <p:cNvSpPr>
            <a:spLocks noGrp="1"/>
          </p:cNvSpPr>
          <p:nvPr>
            <p:ph type="pic" sz="quarter" idx="14" hasCustomPrompt="1"/>
          </p:nvPr>
        </p:nvSpPr>
        <p:spPr>
          <a:xfrm>
            <a:off x="732495" y="1555312"/>
            <a:ext cx="5048797" cy="3160566"/>
          </a:xfrm>
          <a:prstGeom prst="rect">
            <a:avLst/>
          </a:prstGeom>
        </p:spPr>
        <p:txBody>
          <a:bodyPr anchor="t" anchorCtr="0">
            <a:normAutofit/>
          </a:bodyPr>
          <a:lstStyle>
            <a:lvl1pPr marL="0" indent="0">
              <a:buNone/>
              <a:defRPr sz="1400">
                <a:solidFill>
                  <a:schemeClr val="bg2"/>
                </a:solidFill>
              </a:defRPr>
            </a:lvl1pPr>
          </a:lstStyle>
          <a:p>
            <a:r>
              <a:rPr lang="en-US"/>
              <a:t>Photo Here </a:t>
            </a:r>
          </a:p>
        </p:txBody>
      </p:sp>
      <p:sp>
        <p:nvSpPr>
          <p:cNvPr id="2" name="Title 1"/>
          <p:cNvSpPr>
            <a:spLocks noGrp="1"/>
          </p:cNvSpPr>
          <p:nvPr>
            <p:ph type="title" hasCustomPrompt="1"/>
          </p:nvPr>
        </p:nvSpPr>
        <p:spPr/>
        <p:txBody>
          <a:bodyPr/>
          <a:lstStyle/>
          <a:p>
            <a:r>
              <a:rPr lang="en-US" dirty="0"/>
              <a:t>Click to Edit Title</a:t>
            </a:r>
            <a:endParaRPr lang="en-US"/>
          </a:p>
        </p:txBody>
      </p:sp>
      <p:sp>
        <p:nvSpPr>
          <p:cNvPr id="5" name="Slide Number Placeholder 4"/>
          <p:cNvSpPr>
            <a:spLocks noGrp="1"/>
          </p:cNvSpPr>
          <p:nvPr>
            <p:ph type="sldNum" sz="quarter" idx="17"/>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13" name="Text Placeholder 5"/>
          <p:cNvSpPr>
            <a:spLocks noGrp="1"/>
          </p:cNvSpPr>
          <p:nvPr>
            <p:ph type="body" sz="quarter" idx="19" hasCustomPrompt="1"/>
          </p:nvPr>
        </p:nvSpPr>
        <p:spPr>
          <a:xfrm>
            <a:off x="6416752" y="1455430"/>
            <a:ext cx="5046341" cy="737544"/>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5" name="Text Placeholder 12"/>
          <p:cNvSpPr>
            <a:spLocks noGrp="1"/>
          </p:cNvSpPr>
          <p:nvPr>
            <p:ph type="body" sz="quarter" idx="20" hasCustomPrompt="1"/>
          </p:nvPr>
        </p:nvSpPr>
        <p:spPr>
          <a:xfrm>
            <a:off x="6418311" y="2233087"/>
            <a:ext cx="5041275" cy="3624306"/>
          </a:xfrm>
          <a:prstGeom prst="rect">
            <a:avLst/>
          </a:prstGeom>
        </p:spPr>
        <p:txBody>
          <a:bodyPr>
            <a:noAutofit/>
          </a:bodyPr>
          <a:lstStyle>
            <a:lvl1pPr>
              <a:lnSpc>
                <a:spcPct val="100000"/>
              </a:lnSpc>
              <a:buClr>
                <a:schemeClr val="accent1"/>
              </a:buClr>
              <a:defRPr sz="1500"/>
            </a:lvl1pPr>
            <a:lvl2pPr>
              <a:lnSpc>
                <a:spcPct val="100000"/>
              </a:lnSpc>
              <a:buClr>
                <a:schemeClr val="accent1"/>
              </a:buClr>
              <a:defRPr sz="1500"/>
            </a:lvl2pPr>
            <a:lvl3pPr>
              <a:lnSpc>
                <a:spcPct val="100000"/>
              </a:lnSpc>
              <a:buClr>
                <a:schemeClr val="accent1"/>
              </a:buClr>
              <a:defRPr sz="1500"/>
            </a:lvl3pPr>
            <a:lvl4pPr>
              <a:lnSpc>
                <a:spcPct val="100000"/>
              </a:lnSpc>
              <a:buClr>
                <a:schemeClr val="accent1"/>
              </a:buClr>
              <a:defRPr sz="1500"/>
            </a:lvl4pPr>
            <a:lvl5pPr>
              <a:lnSpc>
                <a:spcPct val="100000"/>
              </a:lnSpc>
              <a:buClr>
                <a:schemeClr val="accent1"/>
              </a:buClr>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userDrawn="1"/>
        </p:nvSpPr>
        <p:spPr>
          <a:xfrm>
            <a:off x="732368" y="4714933"/>
            <a:ext cx="5047025" cy="1141986"/>
          </a:xfrm>
          <a:prstGeom prst="rect">
            <a:avLst/>
          </a:prstGeom>
          <a:solidFill>
            <a:schemeClr val="accent1"/>
          </a:solidFill>
          <a:ln w="25400">
            <a:noFill/>
          </a:ln>
          <a:effectLst/>
        </p:spPr>
        <p:style>
          <a:lnRef idx="1">
            <a:schemeClr val="accent1"/>
          </a:lnRef>
          <a:fillRef idx="3">
            <a:schemeClr val="accent1"/>
          </a:fillRef>
          <a:effectRef idx="2">
            <a:schemeClr val="accent1"/>
          </a:effectRef>
          <a:fontRef idx="minor">
            <a:schemeClr val="lt1"/>
          </a:fontRef>
        </p:style>
        <p:txBody>
          <a:bodyPr lIns="144000" tIns="93600" rIns="144000" bIns="144000" rtlCol="0" anchor="t" anchorCtr="0"/>
          <a:lstStyle/>
          <a:p>
            <a:pPr defTabSz="914310">
              <a:lnSpc>
                <a:spcPct val="110000"/>
              </a:lnSpc>
              <a:defRPr/>
            </a:pPr>
            <a:r>
              <a:rPr lang="en-US" sz="1100" i="1">
                <a:solidFill>
                  <a:prstClr val="white"/>
                </a:solidFill>
              </a:rPr>
              <a:t>Caption or credit for a photo could be put in this space. You may adjust the height of this box to accommodate more or less text. Suggested number of lines of text is no less than two and no more than five.</a:t>
            </a:r>
          </a:p>
          <a:p>
            <a:pPr defTabSz="914310">
              <a:lnSpc>
                <a:spcPct val="110000"/>
              </a:lnSpc>
              <a:defRPr/>
            </a:pPr>
            <a:endParaRPr lang="en-US" sz="1100" i="1">
              <a:solidFill>
                <a:prstClr val="white"/>
              </a:solidFill>
            </a:endParaRPr>
          </a:p>
          <a:p>
            <a:pPr defTabSz="914310">
              <a:lnSpc>
                <a:spcPct val="110000"/>
              </a:lnSpc>
              <a:defRPr/>
            </a:pPr>
            <a:endParaRPr lang="en-US" sz="1100" i="1">
              <a:solidFill>
                <a:prstClr val="white"/>
              </a:solidFill>
            </a:endParaRPr>
          </a:p>
          <a:p>
            <a:pPr defTabSz="914310">
              <a:lnSpc>
                <a:spcPct val="110000"/>
              </a:lnSpc>
            </a:pPr>
            <a:endParaRPr lang="en-US" sz="1100" i="1">
              <a:solidFill>
                <a:prstClr val="white"/>
              </a:solidFill>
            </a:endParaRPr>
          </a:p>
        </p:txBody>
      </p:sp>
    </p:spTree>
    <p:extLst>
      <p:ext uri="{BB962C8B-B14F-4D97-AF65-F5344CB8AC3E}">
        <p14:creationId xmlns:p14="http://schemas.microsoft.com/office/powerpoint/2010/main" val="42055802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endParaRPr lang="en-US"/>
          </a:p>
        </p:txBody>
      </p:sp>
      <p:sp>
        <p:nvSpPr>
          <p:cNvPr id="4" name="Slide Number Placeholder 3"/>
          <p:cNvSpPr>
            <a:spLocks noGrp="1"/>
          </p:cNvSpPr>
          <p:nvPr>
            <p:ph type="sldNum" sz="quarter" idx="17"/>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12" name="Text Placeholder 5"/>
          <p:cNvSpPr>
            <a:spLocks noGrp="1"/>
          </p:cNvSpPr>
          <p:nvPr>
            <p:ph type="body" sz="quarter" idx="19" hasCustomPrompt="1"/>
          </p:nvPr>
        </p:nvSpPr>
        <p:spPr>
          <a:xfrm>
            <a:off x="729891" y="1455430"/>
            <a:ext cx="5046341" cy="737544"/>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4" name="Text Placeholder 12"/>
          <p:cNvSpPr>
            <a:spLocks noGrp="1"/>
          </p:cNvSpPr>
          <p:nvPr>
            <p:ph type="body" sz="quarter" idx="20" hasCustomPrompt="1"/>
          </p:nvPr>
        </p:nvSpPr>
        <p:spPr>
          <a:xfrm>
            <a:off x="731449" y="2233087"/>
            <a:ext cx="5041275" cy="3624306"/>
          </a:xfrm>
          <a:prstGeom prst="rect">
            <a:avLst/>
          </a:prstGeom>
        </p:spPr>
        <p:txBody>
          <a:bodyPr>
            <a:noAutofit/>
          </a:bodyPr>
          <a:lstStyle>
            <a:lvl1pPr>
              <a:lnSpc>
                <a:spcPct val="100000"/>
              </a:lnSpc>
              <a:buClr>
                <a:schemeClr val="accent1"/>
              </a:buClr>
              <a:defRPr sz="1500"/>
            </a:lvl1pPr>
            <a:lvl2pPr>
              <a:lnSpc>
                <a:spcPct val="100000"/>
              </a:lnSpc>
              <a:buClr>
                <a:schemeClr val="accent1"/>
              </a:buClr>
              <a:defRPr sz="1500"/>
            </a:lvl2pPr>
            <a:lvl3pPr>
              <a:lnSpc>
                <a:spcPct val="100000"/>
              </a:lnSpc>
              <a:buClr>
                <a:schemeClr val="accent1"/>
              </a:buClr>
              <a:defRPr sz="1500"/>
            </a:lvl3pPr>
            <a:lvl4pPr>
              <a:lnSpc>
                <a:spcPct val="100000"/>
              </a:lnSpc>
              <a:buClr>
                <a:schemeClr val="accent1"/>
              </a:buClr>
              <a:defRPr sz="1500"/>
            </a:lvl4pPr>
            <a:lvl5pPr>
              <a:lnSpc>
                <a:spcPct val="100000"/>
              </a:lnSpc>
              <a:buClr>
                <a:schemeClr val="accent1"/>
              </a:buClr>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7" name="Picture Placeholder 4"/>
          <p:cNvSpPr>
            <a:spLocks noGrp="1"/>
          </p:cNvSpPr>
          <p:nvPr>
            <p:ph type="pic" sz="quarter" idx="21" hasCustomPrompt="1"/>
          </p:nvPr>
        </p:nvSpPr>
        <p:spPr>
          <a:xfrm>
            <a:off x="6424700" y="1555312"/>
            <a:ext cx="5048797" cy="4298259"/>
          </a:xfrm>
          <a:prstGeom prst="rect">
            <a:avLst/>
          </a:prstGeom>
        </p:spPr>
        <p:txBody>
          <a:bodyPr anchor="t" anchorCtr="0">
            <a:normAutofit/>
          </a:bodyPr>
          <a:lstStyle>
            <a:lvl1pPr marL="0" indent="0">
              <a:buNone/>
              <a:defRPr sz="1400">
                <a:solidFill>
                  <a:schemeClr val="bg2"/>
                </a:solidFill>
              </a:defRPr>
            </a:lvl1pPr>
          </a:lstStyle>
          <a:p>
            <a:r>
              <a:rPr lang="en-US"/>
              <a:t>Photo Here </a:t>
            </a:r>
          </a:p>
        </p:txBody>
      </p:sp>
    </p:spTree>
    <p:extLst>
      <p:ext uri="{BB962C8B-B14F-4D97-AF65-F5344CB8AC3E}">
        <p14:creationId xmlns:p14="http://schemas.microsoft.com/office/powerpoint/2010/main" val="37661116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to Right -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endParaRPr lang="en-US"/>
          </a:p>
        </p:txBody>
      </p:sp>
      <p:sp>
        <p:nvSpPr>
          <p:cNvPr id="4" name="Slide Number Placeholder 3"/>
          <p:cNvSpPr>
            <a:spLocks noGrp="1"/>
          </p:cNvSpPr>
          <p:nvPr>
            <p:ph type="sldNum" sz="quarter" idx="17"/>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12" name="Text Placeholder 5"/>
          <p:cNvSpPr>
            <a:spLocks noGrp="1"/>
          </p:cNvSpPr>
          <p:nvPr>
            <p:ph type="body" sz="quarter" idx="19" hasCustomPrompt="1"/>
          </p:nvPr>
        </p:nvSpPr>
        <p:spPr>
          <a:xfrm>
            <a:off x="729891" y="1455430"/>
            <a:ext cx="5046341" cy="737544"/>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5" name="Text Placeholder 12"/>
          <p:cNvSpPr>
            <a:spLocks noGrp="1"/>
          </p:cNvSpPr>
          <p:nvPr>
            <p:ph type="body" sz="quarter" idx="20" hasCustomPrompt="1"/>
          </p:nvPr>
        </p:nvSpPr>
        <p:spPr>
          <a:xfrm>
            <a:off x="731449" y="2233087"/>
            <a:ext cx="5041275" cy="3624306"/>
          </a:xfrm>
          <a:prstGeom prst="rect">
            <a:avLst/>
          </a:prstGeom>
        </p:spPr>
        <p:txBody>
          <a:bodyPr>
            <a:noAutofit/>
          </a:bodyPr>
          <a:lstStyle>
            <a:lvl1pPr>
              <a:lnSpc>
                <a:spcPct val="100000"/>
              </a:lnSpc>
              <a:buClr>
                <a:schemeClr val="accent1"/>
              </a:buClr>
              <a:defRPr sz="1500"/>
            </a:lvl1pPr>
            <a:lvl2pPr>
              <a:lnSpc>
                <a:spcPct val="100000"/>
              </a:lnSpc>
              <a:buClr>
                <a:schemeClr val="accent1"/>
              </a:buClr>
              <a:defRPr sz="1500"/>
            </a:lvl2pPr>
            <a:lvl3pPr>
              <a:lnSpc>
                <a:spcPct val="100000"/>
              </a:lnSpc>
              <a:buClr>
                <a:schemeClr val="accent1"/>
              </a:buClr>
              <a:defRPr sz="1500"/>
            </a:lvl3pPr>
            <a:lvl4pPr>
              <a:lnSpc>
                <a:spcPct val="100000"/>
              </a:lnSpc>
              <a:buClr>
                <a:schemeClr val="accent1"/>
              </a:buClr>
              <a:defRPr sz="1500"/>
            </a:lvl4pPr>
            <a:lvl5pPr>
              <a:lnSpc>
                <a:spcPct val="100000"/>
              </a:lnSpc>
              <a:buClr>
                <a:schemeClr val="accent1"/>
              </a:buClr>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0" name="Picture Placeholder 4"/>
          <p:cNvSpPr>
            <a:spLocks noGrp="1"/>
          </p:cNvSpPr>
          <p:nvPr>
            <p:ph type="pic" sz="quarter" idx="21" hasCustomPrompt="1"/>
          </p:nvPr>
        </p:nvSpPr>
        <p:spPr>
          <a:xfrm>
            <a:off x="6424700" y="1555312"/>
            <a:ext cx="5048797" cy="3160566"/>
          </a:xfrm>
          <a:prstGeom prst="rect">
            <a:avLst/>
          </a:prstGeom>
        </p:spPr>
        <p:txBody>
          <a:bodyPr anchor="t" anchorCtr="0">
            <a:normAutofit/>
          </a:bodyPr>
          <a:lstStyle>
            <a:lvl1pPr marL="0" indent="0">
              <a:buNone/>
              <a:defRPr sz="1400">
                <a:solidFill>
                  <a:schemeClr val="bg2"/>
                </a:solidFill>
              </a:defRPr>
            </a:lvl1pPr>
          </a:lstStyle>
          <a:p>
            <a:r>
              <a:rPr lang="en-US"/>
              <a:t>Photo Here </a:t>
            </a:r>
          </a:p>
        </p:txBody>
      </p:sp>
      <p:sp>
        <p:nvSpPr>
          <p:cNvPr id="13" name="Rectangle 12"/>
          <p:cNvSpPr/>
          <p:nvPr userDrawn="1"/>
        </p:nvSpPr>
        <p:spPr>
          <a:xfrm>
            <a:off x="6424573" y="4714933"/>
            <a:ext cx="5047025" cy="1141986"/>
          </a:xfrm>
          <a:prstGeom prst="rect">
            <a:avLst/>
          </a:prstGeom>
          <a:solidFill>
            <a:schemeClr val="accent1"/>
          </a:solidFill>
          <a:ln w="25400">
            <a:noFill/>
          </a:ln>
          <a:effectLst/>
        </p:spPr>
        <p:style>
          <a:lnRef idx="1">
            <a:schemeClr val="accent1"/>
          </a:lnRef>
          <a:fillRef idx="3">
            <a:schemeClr val="accent1"/>
          </a:fillRef>
          <a:effectRef idx="2">
            <a:schemeClr val="accent1"/>
          </a:effectRef>
          <a:fontRef idx="minor">
            <a:schemeClr val="lt1"/>
          </a:fontRef>
        </p:style>
        <p:txBody>
          <a:bodyPr lIns="144000" tIns="93600" rIns="144000" bIns="144000" rtlCol="0" anchor="t" anchorCtr="0"/>
          <a:lstStyle/>
          <a:p>
            <a:pPr defTabSz="914310">
              <a:lnSpc>
                <a:spcPct val="110000"/>
              </a:lnSpc>
              <a:defRPr/>
            </a:pPr>
            <a:r>
              <a:rPr lang="en-US" sz="1100" i="1">
                <a:solidFill>
                  <a:prstClr val="white"/>
                </a:solidFill>
              </a:rPr>
              <a:t>Caption or credit for a photo could be put in this space. You may adjust the height of this box to accommodate more or less text. Suggested number of lines of text is no less than two and no more than five.</a:t>
            </a:r>
          </a:p>
          <a:p>
            <a:pPr defTabSz="914310">
              <a:lnSpc>
                <a:spcPct val="110000"/>
              </a:lnSpc>
              <a:defRPr/>
            </a:pPr>
            <a:endParaRPr lang="en-US" sz="1100" i="1">
              <a:solidFill>
                <a:prstClr val="white"/>
              </a:solidFill>
            </a:endParaRPr>
          </a:p>
          <a:p>
            <a:pPr defTabSz="914310">
              <a:lnSpc>
                <a:spcPct val="110000"/>
              </a:lnSpc>
              <a:defRPr/>
            </a:pPr>
            <a:endParaRPr lang="en-US" sz="1100" i="1">
              <a:solidFill>
                <a:prstClr val="white"/>
              </a:solidFill>
            </a:endParaRPr>
          </a:p>
          <a:p>
            <a:pPr defTabSz="914310">
              <a:lnSpc>
                <a:spcPct val="110000"/>
              </a:lnSpc>
            </a:pPr>
            <a:endParaRPr lang="en-US" sz="1100" i="1">
              <a:solidFill>
                <a:prstClr val="white"/>
              </a:solidFill>
            </a:endParaRPr>
          </a:p>
        </p:txBody>
      </p:sp>
    </p:spTree>
    <p:extLst>
      <p:ext uri="{BB962C8B-B14F-4D97-AF65-F5344CB8AC3E}">
        <p14:creationId xmlns:p14="http://schemas.microsoft.com/office/powerpoint/2010/main" val="23613228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Photos with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endParaRPr lang="en-US"/>
          </a:p>
        </p:txBody>
      </p:sp>
      <p:sp>
        <p:nvSpPr>
          <p:cNvPr id="16" name="Picture Placeholder 4"/>
          <p:cNvSpPr>
            <a:spLocks noGrp="1"/>
          </p:cNvSpPr>
          <p:nvPr>
            <p:ph type="pic" sz="quarter" idx="14" hasCustomPrompt="1"/>
          </p:nvPr>
        </p:nvSpPr>
        <p:spPr>
          <a:xfrm>
            <a:off x="721619" y="2436481"/>
            <a:ext cx="5049675" cy="3421440"/>
          </a:xfrm>
          <a:prstGeom prst="rect">
            <a:avLst/>
          </a:prstGeom>
        </p:spPr>
        <p:txBody>
          <a:bodyPr anchor="t" anchorCtr="0">
            <a:normAutofit/>
          </a:bodyPr>
          <a:lstStyle>
            <a:lvl1pPr marL="0" indent="0">
              <a:buNone/>
              <a:defRPr sz="1400">
                <a:solidFill>
                  <a:schemeClr val="bg2"/>
                </a:solidFill>
              </a:defRPr>
            </a:lvl1pPr>
          </a:lstStyle>
          <a:p>
            <a:r>
              <a:rPr lang="en-US"/>
              <a:t>Photo Here </a:t>
            </a:r>
          </a:p>
        </p:txBody>
      </p:sp>
      <p:sp>
        <p:nvSpPr>
          <p:cNvPr id="4" name="Slide Number Placeholder 3"/>
          <p:cNvSpPr>
            <a:spLocks noGrp="1"/>
          </p:cNvSpPr>
          <p:nvPr>
            <p:ph type="sldNum" sz="quarter" idx="18"/>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11" name="Text Placeholder 5"/>
          <p:cNvSpPr>
            <a:spLocks noGrp="1"/>
          </p:cNvSpPr>
          <p:nvPr>
            <p:ph type="body" sz="quarter" idx="15" hasCustomPrompt="1"/>
          </p:nvPr>
        </p:nvSpPr>
        <p:spPr>
          <a:xfrm>
            <a:off x="728024" y="1455430"/>
            <a:ext cx="5046341" cy="834170"/>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2" name="Text Placeholder 5"/>
          <p:cNvSpPr>
            <a:spLocks noGrp="1"/>
          </p:cNvSpPr>
          <p:nvPr>
            <p:ph type="body" sz="quarter" idx="19" hasCustomPrompt="1"/>
          </p:nvPr>
        </p:nvSpPr>
        <p:spPr>
          <a:xfrm>
            <a:off x="6416752" y="1455430"/>
            <a:ext cx="5046341" cy="834170"/>
          </a:xfrm>
          <a:prstGeom prst="rect">
            <a:avLst/>
          </a:prstGeom>
        </p:spPr>
        <p:txBody>
          <a:bodyPr anchor="b" anchorCtr="0">
            <a:noAutofit/>
          </a:bodyPr>
          <a:lstStyle>
            <a:lvl1pPr marL="0" indent="0">
              <a:buFontTx/>
              <a:buNone/>
              <a:defRPr sz="2000" b="1" i="0"/>
            </a:lvl1pPr>
          </a:lstStyle>
          <a:p>
            <a:pPr lvl="0"/>
            <a:r>
              <a:rPr lang="en-US"/>
              <a:t>Click to edit heading</a:t>
            </a:r>
          </a:p>
        </p:txBody>
      </p:sp>
      <p:sp>
        <p:nvSpPr>
          <p:cNvPr id="15" name="Picture Placeholder 4"/>
          <p:cNvSpPr>
            <a:spLocks noGrp="1"/>
          </p:cNvSpPr>
          <p:nvPr>
            <p:ph type="pic" sz="quarter" idx="20" hasCustomPrompt="1"/>
          </p:nvPr>
        </p:nvSpPr>
        <p:spPr>
          <a:xfrm>
            <a:off x="6412275" y="2436481"/>
            <a:ext cx="5049675" cy="3421440"/>
          </a:xfrm>
          <a:prstGeom prst="rect">
            <a:avLst/>
          </a:prstGeom>
        </p:spPr>
        <p:txBody>
          <a:bodyPr anchor="t" anchorCtr="0">
            <a:normAutofit/>
          </a:bodyPr>
          <a:lstStyle>
            <a:lvl1pPr marL="0" indent="0">
              <a:buNone/>
              <a:defRPr sz="1400">
                <a:solidFill>
                  <a:schemeClr val="bg2"/>
                </a:solidFill>
              </a:defRPr>
            </a:lvl1pPr>
          </a:lstStyle>
          <a:p>
            <a:r>
              <a:rPr lang="en-US"/>
              <a:t>Photo Here </a:t>
            </a:r>
          </a:p>
        </p:txBody>
      </p:sp>
    </p:spTree>
    <p:extLst>
      <p:ext uri="{BB962C8B-B14F-4D97-AF65-F5344CB8AC3E}">
        <p14:creationId xmlns:p14="http://schemas.microsoft.com/office/powerpoint/2010/main" val="23775467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adra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endParaRPr lang="en-US"/>
          </a:p>
        </p:txBody>
      </p:sp>
      <p:cxnSp>
        <p:nvCxnSpPr>
          <p:cNvPr id="5" name="Straight Connector 4"/>
          <p:cNvCxnSpPr/>
          <p:nvPr userDrawn="1"/>
        </p:nvCxnSpPr>
        <p:spPr>
          <a:xfrm>
            <a:off x="6096000" y="1578111"/>
            <a:ext cx="3083" cy="4278159"/>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userDrawn="1"/>
        </p:nvCxnSpPr>
        <p:spPr>
          <a:xfrm flipH="1">
            <a:off x="805539" y="3723355"/>
            <a:ext cx="10652845"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ext Placeholder 12"/>
          <p:cNvSpPr>
            <a:spLocks noGrp="1"/>
          </p:cNvSpPr>
          <p:nvPr>
            <p:ph type="body" sz="quarter" idx="11" hasCustomPrompt="1"/>
          </p:nvPr>
        </p:nvSpPr>
        <p:spPr>
          <a:xfrm>
            <a:off x="781404" y="1590676"/>
            <a:ext cx="5096933" cy="1971675"/>
          </a:xfrm>
          <a:prstGeom prst="rect">
            <a:avLst/>
          </a:prstGeom>
        </p:spPr>
        <p:txBody>
          <a:bodyPr>
            <a:noAutofit/>
          </a:bodyPr>
          <a:lstStyle>
            <a:lvl1pPr>
              <a:lnSpc>
                <a:spcPct val="100000"/>
              </a:lnSpc>
              <a:defRPr sz="1500"/>
            </a:lvl1pPr>
            <a:lvl2pPr>
              <a:lnSpc>
                <a:spcPct val="100000"/>
              </a:lnSpc>
              <a:defRPr sz="1500"/>
            </a:lvl2pPr>
            <a:lvl3pPr>
              <a:lnSpc>
                <a:spcPct val="100000"/>
              </a:lnSpc>
              <a:defRPr sz="1500"/>
            </a:lvl3pPr>
            <a:lvl4pPr>
              <a:lnSpc>
                <a:spcPct val="100000"/>
              </a:lnSpc>
              <a:defRPr sz="1500"/>
            </a:lvl4pPr>
            <a:lvl5pPr>
              <a:lnSpc>
                <a:spcPct val="100000"/>
              </a:lnSpc>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4" name="Text Placeholder 12"/>
          <p:cNvSpPr>
            <a:spLocks noGrp="1"/>
          </p:cNvSpPr>
          <p:nvPr>
            <p:ph type="body" sz="quarter" idx="12" hasCustomPrompt="1"/>
          </p:nvPr>
        </p:nvSpPr>
        <p:spPr>
          <a:xfrm>
            <a:off x="6329160" y="1590676"/>
            <a:ext cx="5096933" cy="1971675"/>
          </a:xfrm>
          <a:prstGeom prst="rect">
            <a:avLst/>
          </a:prstGeom>
        </p:spPr>
        <p:txBody>
          <a:bodyPr>
            <a:noAutofit/>
          </a:bodyPr>
          <a:lstStyle>
            <a:lvl1pPr>
              <a:lnSpc>
                <a:spcPct val="100000"/>
              </a:lnSpc>
              <a:defRPr sz="1500"/>
            </a:lvl1pPr>
            <a:lvl2pPr>
              <a:lnSpc>
                <a:spcPct val="100000"/>
              </a:lnSpc>
              <a:defRPr sz="1500"/>
            </a:lvl2pPr>
            <a:lvl3pPr>
              <a:lnSpc>
                <a:spcPct val="100000"/>
              </a:lnSpc>
              <a:defRPr sz="1500"/>
            </a:lvl3pPr>
            <a:lvl4pPr>
              <a:lnSpc>
                <a:spcPct val="100000"/>
              </a:lnSpc>
              <a:defRPr sz="1500"/>
            </a:lvl4pPr>
            <a:lvl5pPr>
              <a:lnSpc>
                <a:spcPct val="100000"/>
              </a:lnSpc>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7" name="Text Placeholder 12"/>
          <p:cNvSpPr>
            <a:spLocks noGrp="1"/>
          </p:cNvSpPr>
          <p:nvPr>
            <p:ph type="body" sz="quarter" idx="13" hasCustomPrompt="1"/>
          </p:nvPr>
        </p:nvSpPr>
        <p:spPr>
          <a:xfrm>
            <a:off x="781404" y="3881401"/>
            <a:ext cx="5096933" cy="1971675"/>
          </a:xfrm>
          <a:prstGeom prst="rect">
            <a:avLst/>
          </a:prstGeom>
        </p:spPr>
        <p:txBody>
          <a:bodyPr>
            <a:noAutofit/>
          </a:bodyPr>
          <a:lstStyle>
            <a:lvl1pPr>
              <a:lnSpc>
                <a:spcPct val="100000"/>
              </a:lnSpc>
              <a:defRPr sz="1500"/>
            </a:lvl1pPr>
            <a:lvl2pPr>
              <a:lnSpc>
                <a:spcPct val="100000"/>
              </a:lnSpc>
              <a:defRPr sz="1500"/>
            </a:lvl2pPr>
            <a:lvl3pPr>
              <a:lnSpc>
                <a:spcPct val="100000"/>
              </a:lnSpc>
              <a:defRPr sz="1500"/>
            </a:lvl3pPr>
            <a:lvl4pPr>
              <a:lnSpc>
                <a:spcPct val="100000"/>
              </a:lnSpc>
              <a:defRPr sz="1500"/>
            </a:lvl4pPr>
            <a:lvl5pPr>
              <a:lnSpc>
                <a:spcPct val="100000"/>
              </a:lnSpc>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8" name="Text Placeholder 12"/>
          <p:cNvSpPr>
            <a:spLocks noGrp="1"/>
          </p:cNvSpPr>
          <p:nvPr>
            <p:ph type="body" sz="quarter" idx="14" hasCustomPrompt="1"/>
          </p:nvPr>
        </p:nvSpPr>
        <p:spPr>
          <a:xfrm>
            <a:off x="6329160" y="3881401"/>
            <a:ext cx="5096933" cy="1971675"/>
          </a:xfrm>
          <a:prstGeom prst="rect">
            <a:avLst/>
          </a:prstGeom>
        </p:spPr>
        <p:txBody>
          <a:bodyPr lIns="91440">
            <a:noAutofit/>
          </a:bodyPr>
          <a:lstStyle>
            <a:lvl1pPr>
              <a:lnSpc>
                <a:spcPct val="100000"/>
              </a:lnSpc>
              <a:defRPr sz="1500" kern="1200"/>
            </a:lvl1pPr>
            <a:lvl2pPr>
              <a:lnSpc>
                <a:spcPct val="100000"/>
              </a:lnSpc>
              <a:defRPr sz="1500"/>
            </a:lvl2pPr>
            <a:lvl3pPr>
              <a:lnSpc>
                <a:spcPct val="100000"/>
              </a:lnSpc>
              <a:defRPr sz="1500" kern="1200"/>
            </a:lvl3pPr>
            <a:lvl4pPr>
              <a:lnSpc>
                <a:spcPct val="100000"/>
              </a:lnSpc>
              <a:defRPr sz="1500" kern="1200"/>
            </a:lvl4pPr>
            <a:lvl5pPr>
              <a:lnSpc>
                <a:spcPct val="100000"/>
              </a:lnSpc>
              <a:defRPr sz="1500" kern="12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5"/>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Tree>
    <p:extLst>
      <p:ext uri="{BB962C8B-B14F-4D97-AF65-F5344CB8AC3E}">
        <p14:creationId xmlns:p14="http://schemas.microsoft.com/office/powerpoint/2010/main" val="23356869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adrant with Heading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endParaRPr lang="en-US"/>
          </a:p>
        </p:txBody>
      </p:sp>
      <p:cxnSp>
        <p:nvCxnSpPr>
          <p:cNvPr id="5" name="Straight Connector 4"/>
          <p:cNvCxnSpPr/>
          <p:nvPr userDrawn="1"/>
        </p:nvCxnSpPr>
        <p:spPr>
          <a:xfrm>
            <a:off x="6096000" y="1578111"/>
            <a:ext cx="3083" cy="4278159"/>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userDrawn="1"/>
        </p:nvCxnSpPr>
        <p:spPr>
          <a:xfrm flipH="1">
            <a:off x="805539" y="3723355"/>
            <a:ext cx="10652845"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
        <p:nvSpPr>
          <p:cNvPr id="13" name="Text Placeholder 12"/>
          <p:cNvSpPr>
            <a:spLocks noGrp="1"/>
          </p:cNvSpPr>
          <p:nvPr>
            <p:ph type="body" sz="quarter" idx="11" hasCustomPrompt="1"/>
          </p:nvPr>
        </p:nvSpPr>
        <p:spPr>
          <a:xfrm>
            <a:off x="783329" y="1995840"/>
            <a:ext cx="5086188" cy="1566510"/>
          </a:xfrm>
          <a:prstGeom prst="rect">
            <a:avLst/>
          </a:prstGeom>
        </p:spPr>
        <p:txBody>
          <a:bodyPr>
            <a:noAutofit/>
          </a:bodyPr>
          <a:lstStyle>
            <a:lvl1pPr>
              <a:lnSpc>
                <a:spcPct val="100000"/>
              </a:lnSpc>
              <a:defRPr sz="1300"/>
            </a:lvl1pPr>
            <a:lvl2pPr>
              <a:lnSpc>
                <a:spcPct val="100000"/>
              </a:lnSpc>
              <a:defRPr sz="1300"/>
            </a:lvl2pPr>
            <a:lvl3pPr>
              <a:lnSpc>
                <a:spcPct val="100000"/>
              </a:lnSpc>
              <a:defRPr sz="1300"/>
            </a:lvl3pPr>
            <a:lvl4pPr>
              <a:lnSpc>
                <a:spcPct val="100000"/>
              </a:lnSpc>
              <a:defRPr sz="1300"/>
            </a:lvl4pPr>
            <a:lvl5pPr>
              <a:lnSpc>
                <a:spcPct val="100000"/>
              </a:lnSpc>
              <a:defRPr sz="13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4" name="Text Placeholder 12"/>
          <p:cNvSpPr>
            <a:spLocks noGrp="1"/>
          </p:cNvSpPr>
          <p:nvPr>
            <p:ph type="body" sz="quarter" idx="12" hasCustomPrompt="1"/>
          </p:nvPr>
        </p:nvSpPr>
        <p:spPr>
          <a:xfrm>
            <a:off x="6339905" y="1995840"/>
            <a:ext cx="5086188" cy="1566510"/>
          </a:xfrm>
          <a:prstGeom prst="rect">
            <a:avLst/>
          </a:prstGeom>
        </p:spPr>
        <p:txBody>
          <a:bodyPr>
            <a:noAutofit/>
          </a:bodyPr>
          <a:lstStyle>
            <a:lvl1pPr>
              <a:lnSpc>
                <a:spcPct val="100000"/>
              </a:lnSpc>
              <a:defRPr sz="1300"/>
            </a:lvl1pPr>
            <a:lvl2pPr>
              <a:lnSpc>
                <a:spcPct val="100000"/>
              </a:lnSpc>
              <a:defRPr sz="1300"/>
            </a:lvl2pPr>
            <a:lvl3pPr>
              <a:lnSpc>
                <a:spcPct val="100000"/>
              </a:lnSpc>
              <a:defRPr sz="1300"/>
            </a:lvl3pPr>
            <a:lvl4pPr>
              <a:lnSpc>
                <a:spcPct val="100000"/>
              </a:lnSpc>
              <a:defRPr sz="1300"/>
            </a:lvl4pPr>
            <a:lvl5pPr>
              <a:lnSpc>
                <a:spcPct val="100000"/>
              </a:lnSpc>
              <a:defRPr sz="13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7" name="Text Placeholder 12"/>
          <p:cNvSpPr>
            <a:spLocks noGrp="1"/>
          </p:cNvSpPr>
          <p:nvPr>
            <p:ph type="body" sz="quarter" idx="13" hasCustomPrompt="1"/>
          </p:nvPr>
        </p:nvSpPr>
        <p:spPr>
          <a:xfrm>
            <a:off x="783329" y="4286565"/>
            <a:ext cx="5086188" cy="1566510"/>
          </a:xfrm>
          <a:prstGeom prst="rect">
            <a:avLst/>
          </a:prstGeom>
        </p:spPr>
        <p:txBody>
          <a:bodyPr>
            <a:noAutofit/>
          </a:bodyPr>
          <a:lstStyle>
            <a:lvl1pPr>
              <a:lnSpc>
                <a:spcPct val="100000"/>
              </a:lnSpc>
              <a:defRPr sz="1300"/>
            </a:lvl1pPr>
            <a:lvl2pPr>
              <a:lnSpc>
                <a:spcPct val="100000"/>
              </a:lnSpc>
              <a:defRPr sz="1300"/>
            </a:lvl2pPr>
            <a:lvl3pPr>
              <a:lnSpc>
                <a:spcPct val="100000"/>
              </a:lnSpc>
              <a:defRPr sz="1300"/>
            </a:lvl3pPr>
            <a:lvl4pPr>
              <a:lnSpc>
                <a:spcPct val="100000"/>
              </a:lnSpc>
              <a:defRPr sz="1300"/>
            </a:lvl4pPr>
            <a:lvl5pPr>
              <a:lnSpc>
                <a:spcPct val="100000"/>
              </a:lnSpc>
              <a:defRPr sz="13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18" name="Text Placeholder 12"/>
          <p:cNvSpPr>
            <a:spLocks noGrp="1"/>
          </p:cNvSpPr>
          <p:nvPr>
            <p:ph type="body" sz="quarter" idx="14" hasCustomPrompt="1"/>
          </p:nvPr>
        </p:nvSpPr>
        <p:spPr>
          <a:xfrm>
            <a:off x="6328833" y="4286565"/>
            <a:ext cx="5097259" cy="1566510"/>
          </a:xfrm>
          <a:prstGeom prst="rect">
            <a:avLst/>
          </a:prstGeom>
        </p:spPr>
        <p:txBody>
          <a:bodyPr lIns="91440">
            <a:noAutofit/>
          </a:bodyPr>
          <a:lstStyle>
            <a:lvl1pPr>
              <a:lnSpc>
                <a:spcPct val="100000"/>
              </a:lnSpc>
              <a:defRPr sz="1300" kern="1200"/>
            </a:lvl1pPr>
            <a:lvl2pPr>
              <a:lnSpc>
                <a:spcPct val="100000"/>
              </a:lnSpc>
              <a:defRPr sz="1300"/>
            </a:lvl2pPr>
            <a:lvl3pPr>
              <a:lnSpc>
                <a:spcPct val="100000"/>
              </a:lnSpc>
              <a:defRPr sz="1300" kern="1200"/>
            </a:lvl3pPr>
            <a:lvl4pPr>
              <a:lnSpc>
                <a:spcPct val="100000"/>
              </a:lnSpc>
              <a:defRPr sz="1300" kern="1200"/>
            </a:lvl4pPr>
            <a:lvl5pPr>
              <a:lnSpc>
                <a:spcPct val="100000"/>
              </a:lnSpc>
              <a:defRPr sz="1300" kern="12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5"/>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10" name="Text Placeholder 5"/>
          <p:cNvSpPr>
            <a:spLocks noGrp="1"/>
          </p:cNvSpPr>
          <p:nvPr>
            <p:ph type="body" sz="quarter" idx="16" hasCustomPrompt="1"/>
          </p:nvPr>
        </p:nvSpPr>
        <p:spPr>
          <a:xfrm>
            <a:off x="784166" y="1590591"/>
            <a:ext cx="5090803" cy="346593"/>
          </a:xfrm>
          <a:prstGeom prst="rect">
            <a:avLst/>
          </a:prstGeom>
        </p:spPr>
        <p:txBody>
          <a:bodyPr>
            <a:normAutofit/>
          </a:bodyPr>
          <a:lstStyle>
            <a:lvl1pPr marL="0" indent="0">
              <a:buFontTx/>
              <a:buNone/>
              <a:defRPr sz="1500" b="1" i="0"/>
            </a:lvl1pPr>
          </a:lstStyle>
          <a:p>
            <a:pPr lvl="0"/>
            <a:r>
              <a:rPr lang="en-US"/>
              <a:t>Click to edit heading</a:t>
            </a:r>
          </a:p>
        </p:txBody>
      </p:sp>
      <p:sp>
        <p:nvSpPr>
          <p:cNvPr id="11" name="Text Placeholder 5"/>
          <p:cNvSpPr>
            <a:spLocks noGrp="1"/>
          </p:cNvSpPr>
          <p:nvPr>
            <p:ph type="body" sz="quarter" idx="17" hasCustomPrompt="1"/>
          </p:nvPr>
        </p:nvSpPr>
        <p:spPr>
          <a:xfrm>
            <a:off x="6330021" y="1590591"/>
            <a:ext cx="5108888" cy="346593"/>
          </a:xfrm>
          <a:prstGeom prst="rect">
            <a:avLst/>
          </a:prstGeom>
        </p:spPr>
        <p:txBody>
          <a:bodyPr>
            <a:normAutofit/>
          </a:bodyPr>
          <a:lstStyle>
            <a:lvl1pPr marL="0" indent="0">
              <a:buFontTx/>
              <a:buNone/>
              <a:defRPr sz="1500" b="1" i="0"/>
            </a:lvl1pPr>
          </a:lstStyle>
          <a:p>
            <a:pPr lvl="0"/>
            <a:r>
              <a:rPr lang="en-US"/>
              <a:t>Click to edit heading</a:t>
            </a:r>
          </a:p>
        </p:txBody>
      </p:sp>
      <p:sp>
        <p:nvSpPr>
          <p:cNvPr id="12" name="Text Placeholder 5"/>
          <p:cNvSpPr>
            <a:spLocks noGrp="1"/>
          </p:cNvSpPr>
          <p:nvPr>
            <p:ph type="body" sz="quarter" idx="18" hasCustomPrompt="1"/>
          </p:nvPr>
        </p:nvSpPr>
        <p:spPr>
          <a:xfrm>
            <a:off x="784169" y="3878368"/>
            <a:ext cx="5090801" cy="346593"/>
          </a:xfrm>
          <a:prstGeom prst="rect">
            <a:avLst/>
          </a:prstGeom>
        </p:spPr>
        <p:txBody>
          <a:bodyPr>
            <a:normAutofit/>
          </a:bodyPr>
          <a:lstStyle>
            <a:lvl1pPr marL="0" indent="0">
              <a:buFontTx/>
              <a:buNone/>
              <a:defRPr sz="1500" b="1" i="0"/>
            </a:lvl1pPr>
          </a:lstStyle>
          <a:p>
            <a:pPr lvl="0"/>
            <a:r>
              <a:rPr lang="en-US"/>
              <a:t>Click to edit heading</a:t>
            </a:r>
          </a:p>
        </p:txBody>
      </p:sp>
      <p:sp>
        <p:nvSpPr>
          <p:cNvPr id="15" name="Text Placeholder 5"/>
          <p:cNvSpPr>
            <a:spLocks noGrp="1"/>
          </p:cNvSpPr>
          <p:nvPr>
            <p:ph type="body" sz="quarter" idx="19" hasCustomPrompt="1"/>
          </p:nvPr>
        </p:nvSpPr>
        <p:spPr>
          <a:xfrm>
            <a:off x="6330021" y="3878368"/>
            <a:ext cx="5108888" cy="346593"/>
          </a:xfrm>
          <a:prstGeom prst="rect">
            <a:avLst/>
          </a:prstGeom>
        </p:spPr>
        <p:txBody>
          <a:bodyPr>
            <a:normAutofit/>
          </a:bodyPr>
          <a:lstStyle>
            <a:lvl1pPr marL="0" indent="0">
              <a:buFontTx/>
              <a:buNone/>
              <a:defRPr sz="1500" b="1" i="0"/>
            </a:lvl1pPr>
          </a:lstStyle>
          <a:p>
            <a:pPr lvl="0"/>
            <a:r>
              <a:rPr lang="en-US"/>
              <a:t>Click to edit heading</a:t>
            </a:r>
          </a:p>
        </p:txBody>
      </p:sp>
    </p:spTree>
    <p:extLst>
      <p:ext uri="{BB962C8B-B14F-4D97-AF65-F5344CB8AC3E}">
        <p14:creationId xmlns:p14="http://schemas.microsoft.com/office/powerpoint/2010/main" val="42837228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Agenda Slide</a:t>
            </a:r>
          </a:p>
        </p:txBody>
      </p:sp>
      <p:sp>
        <p:nvSpPr>
          <p:cNvPr id="4" name="Text Placeholder 11"/>
          <p:cNvSpPr>
            <a:spLocks noGrp="1"/>
          </p:cNvSpPr>
          <p:nvPr>
            <p:ph type="body" sz="quarter" idx="12" hasCustomPrompt="1"/>
          </p:nvPr>
        </p:nvSpPr>
        <p:spPr>
          <a:xfrm>
            <a:off x="725733" y="1454728"/>
            <a:ext cx="10736216" cy="4541433"/>
          </a:xfrm>
          <a:prstGeom prst="rect">
            <a:avLst/>
          </a:prstGeo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a:p>
            <a:pPr lvl="0"/>
            <a:endParaRPr lang="en-US"/>
          </a:p>
        </p:txBody>
      </p:sp>
      <p:sp>
        <p:nvSpPr>
          <p:cNvPr id="5" name="Slide Number Placeholder 4"/>
          <p:cNvSpPr>
            <a:spLocks noGrp="1"/>
          </p:cNvSpPr>
          <p:nvPr>
            <p:ph type="sldNum" sz="quarter" idx="13"/>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Tree>
    <p:extLst>
      <p:ext uri="{BB962C8B-B14F-4D97-AF65-F5344CB8AC3E}">
        <p14:creationId xmlns:p14="http://schemas.microsoft.com/office/powerpoint/2010/main" val="37898460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ategories Horizontal">
    <p:spTree>
      <p:nvGrpSpPr>
        <p:cNvPr id="1" name=""/>
        <p:cNvGrpSpPr/>
        <p:nvPr/>
      </p:nvGrpSpPr>
      <p:grpSpPr>
        <a:xfrm>
          <a:off x="0" y="0"/>
          <a:ext cx="0" cy="0"/>
          <a:chOff x="0" y="0"/>
          <a:chExt cx="0" cy="0"/>
        </a:xfrm>
      </p:grpSpPr>
      <p:sp>
        <p:nvSpPr>
          <p:cNvPr id="16" name="Text Placeholder 15"/>
          <p:cNvSpPr>
            <a:spLocks noGrp="1"/>
          </p:cNvSpPr>
          <p:nvPr>
            <p:ph type="body" sz="quarter" idx="17" hasCustomPrompt="1"/>
          </p:nvPr>
        </p:nvSpPr>
        <p:spPr>
          <a:xfrm>
            <a:off x="737536" y="1852640"/>
            <a:ext cx="3860800" cy="802640"/>
          </a:xfrm>
          <a:prstGeom prst="rect">
            <a:avLst/>
          </a:prstGeom>
          <a:solidFill>
            <a:schemeClr val="tx2"/>
          </a:solidFill>
        </p:spPr>
        <p:txBody>
          <a:bodyPr anchor="ctr" anchorCtr="1"/>
          <a:lstStyle>
            <a:lvl1pPr marL="0" indent="0" algn="ctr">
              <a:buFontTx/>
              <a:buNone/>
              <a:defRPr b="1" i="0">
                <a:solidFill>
                  <a:schemeClr val="bg1"/>
                </a:solidFill>
              </a:defRPr>
            </a:lvl1pPr>
          </a:lstStyle>
          <a:p>
            <a:pPr lvl="0"/>
            <a:r>
              <a:rPr lang="en-US"/>
              <a:t>Click to edit text</a:t>
            </a:r>
          </a:p>
        </p:txBody>
      </p:sp>
      <p:sp>
        <p:nvSpPr>
          <p:cNvPr id="2" name="Title 1"/>
          <p:cNvSpPr>
            <a:spLocks noGrp="1"/>
          </p:cNvSpPr>
          <p:nvPr>
            <p:ph type="title" hasCustomPrompt="1"/>
          </p:nvPr>
        </p:nvSpPr>
        <p:spPr/>
        <p:txBody>
          <a:bodyPr/>
          <a:lstStyle/>
          <a:p>
            <a:r>
              <a:rPr lang="en-US" dirty="0"/>
              <a:t>Click to Edit Title</a:t>
            </a:r>
            <a:endParaRPr lang="en-US"/>
          </a:p>
        </p:txBody>
      </p:sp>
      <p:sp>
        <p:nvSpPr>
          <p:cNvPr id="13" name="Text Placeholder 11"/>
          <p:cNvSpPr>
            <a:spLocks noGrp="1"/>
          </p:cNvSpPr>
          <p:nvPr>
            <p:ph type="body" sz="quarter" idx="15" hasCustomPrompt="1"/>
          </p:nvPr>
        </p:nvSpPr>
        <p:spPr>
          <a:xfrm>
            <a:off x="5107094" y="3258870"/>
            <a:ext cx="6367357" cy="1010961"/>
          </a:xfrm>
          <a:prstGeom prst="rect">
            <a:avLst/>
          </a:prstGeom>
        </p:spPr>
        <p:txBody>
          <a:bodyPr>
            <a:noAutofit/>
          </a:bodyPr>
          <a:lstStyle>
            <a:lvl1pPr>
              <a:defRPr sz="1400"/>
            </a:lvl1pPr>
          </a:lstStyle>
          <a:p>
            <a:pPr lvl="0"/>
            <a:r>
              <a:rPr lang="en-US" dirty="0"/>
              <a:t>Add text here</a:t>
            </a:r>
          </a:p>
          <a:p>
            <a:pPr lvl="0"/>
            <a:endParaRPr lang="en-US"/>
          </a:p>
        </p:txBody>
      </p:sp>
      <p:sp>
        <p:nvSpPr>
          <p:cNvPr id="14" name="Text Placeholder 11"/>
          <p:cNvSpPr>
            <a:spLocks noGrp="1"/>
          </p:cNvSpPr>
          <p:nvPr>
            <p:ph type="body" sz="quarter" idx="16" hasCustomPrompt="1"/>
          </p:nvPr>
        </p:nvSpPr>
        <p:spPr>
          <a:xfrm>
            <a:off x="5107094" y="4660950"/>
            <a:ext cx="6367357" cy="1010961"/>
          </a:xfrm>
          <a:prstGeom prst="rect">
            <a:avLst/>
          </a:prstGeom>
        </p:spPr>
        <p:txBody>
          <a:bodyPr>
            <a:noAutofit/>
          </a:bodyPr>
          <a:lstStyle>
            <a:lvl1pPr>
              <a:defRPr sz="1400"/>
            </a:lvl1pPr>
          </a:lstStyle>
          <a:p>
            <a:pPr lvl="0"/>
            <a:r>
              <a:rPr lang="en-US" dirty="0"/>
              <a:t>Add text here</a:t>
            </a:r>
          </a:p>
          <a:p>
            <a:pPr lvl="0"/>
            <a:endParaRPr lang="en-US"/>
          </a:p>
        </p:txBody>
      </p:sp>
      <p:sp>
        <p:nvSpPr>
          <p:cNvPr id="17" name="Text Placeholder 15"/>
          <p:cNvSpPr>
            <a:spLocks noGrp="1"/>
          </p:cNvSpPr>
          <p:nvPr>
            <p:ph type="body" sz="quarter" idx="18" hasCustomPrompt="1"/>
          </p:nvPr>
        </p:nvSpPr>
        <p:spPr>
          <a:xfrm>
            <a:off x="737536" y="3342640"/>
            <a:ext cx="3860800" cy="802640"/>
          </a:xfrm>
          <a:prstGeom prst="rect">
            <a:avLst/>
          </a:prstGeom>
          <a:solidFill>
            <a:schemeClr val="tx2"/>
          </a:solidFill>
        </p:spPr>
        <p:txBody>
          <a:bodyPr anchor="ctr" anchorCtr="1"/>
          <a:lstStyle>
            <a:lvl1pPr marL="0" indent="0" algn="ctr">
              <a:buFontTx/>
              <a:buNone/>
              <a:defRPr b="1" i="0">
                <a:solidFill>
                  <a:schemeClr val="bg1"/>
                </a:solidFill>
              </a:defRPr>
            </a:lvl1pPr>
          </a:lstStyle>
          <a:p>
            <a:pPr lvl="0"/>
            <a:r>
              <a:rPr lang="en-US"/>
              <a:t>Click to edit text</a:t>
            </a:r>
          </a:p>
        </p:txBody>
      </p:sp>
      <p:sp>
        <p:nvSpPr>
          <p:cNvPr id="18" name="Text Placeholder 15"/>
          <p:cNvSpPr>
            <a:spLocks noGrp="1"/>
          </p:cNvSpPr>
          <p:nvPr>
            <p:ph type="body" sz="quarter" idx="19" hasCustomPrompt="1"/>
          </p:nvPr>
        </p:nvSpPr>
        <p:spPr>
          <a:xfrm>
            <a:off x="737536" y="4744720"/>
            <a:ext cx="3860800" cy="802640"/>
          </a:xfrm>
          <a:prstGeom prst="rect">
            <a:avLst/>
          </a:prstGeom>
          <a:solidFill>
            <a:schemeClr val="tx2"/>
          </a:solidFill>
        </p:spPr>
        <p:txBody>
          <a:bodyPr anchor="ctr" anchorCtr="1"/>
          <a:lstStyle>
            <a:lvl1pPr marL="0" indent="0" algn="ctr">
              <a:buFontTx/>
              <a:buNone/>
              <a:defRPr b="1" i="0">
                <a:solidFill>
                  <a:schemeClr val="bg1"/>
                </a:solidFill>
              </a:defRPr>
            </a:lvl1pPr>
          </a:lstStyle>
          <a:p>
            <a:pPr lvl="0"/>
            <a:r>
              <a:rPr lang="en-US"/>
              <a:t>Click to edit text</a:t>
            </a:r>
          </a:p>
        </p:txBody>
      </p:sp>
      <p:sp>
        <p:nvSpPr>
          <p:cNvPr id="4" name="Slide Number Placeholder 3"/>
          <p:cNvSpPr>
            <a:spLocks noGrp="1"/>
          </p:cNvSpPr>
          <p:nvPr>
            <p:ph type="sldNum" sz="quarter" idx="20"/>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21" name="Text Placeholder 11"/>
          <p:cNvSpPr>
            <a:spLocks noGrp="1"/>
          </p:cNvSpPr>
          <p:nvPr>
            <p:ph type="body" sz="quarter" idx="21" hasCustomPrompt="1"/>
          </p:nvPr>
        </p:nvSpPr>
        <p:spPr>
          <a:xfrm>
            <a:off x="5107094" y="1746870"/>
            <a:ext cx="6367357" cy="1010961"/>
          </a:xfrm>
          <a:prstGeom prst="rect">
            <a:avLst/>
          </a:prstGeom>
        </p:spPr>
        <p:txBody>
          <a:bodyPr>
            <a:noAutofit/>
          </a:bodyPr>
          <a:lstStyle>
            <a:lvl1pPr>
              <a:defRPr sz="1400"/>
            </a:lvl1pPr>
          </a:lstStyle>
          <a:p>
            <a:pPr lvl="0"/>
            <a:r>
              <a:rPr lang="en-US" dirty="0"/>
              <a:t>Add text here</a:t>
            </a:r>
          </a:p>
          <a:p>
            <a:pPr lvl="0"/>
            <a:endParaRPr lang="en-US"/>
          </a:p>
        </p:txBody>
      </p:sp>
    </p:spTree>
    <p:extLst>
      <p:ext uri="{BB962C8B-B14F-4D97-AF65-F5344CB8AC3E}">
        <p14:creationId xmlns:p14="http://schemas.microsoft.com/office/powerpoint/2010/main" val="33463324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ategories Vertical">
    <p:spTree>
      <p:nvGrpSpPr>
        <p:cNvPr id="1" name=""/>
        <p:cNvGrpSpPr/>
        <p:nvPr/>
      </p:nvGrpSpPr>
      <p:grpSpPr>
        <a:xfrm>
          <a:off x="0" y="0"/>
          <a:ext cx="0" cy="0"/>
          <a:chOff x="0" y="0"/>
          <a:chExt cx="0" cy="0"/>
        </a:xfrm>
      </p:grpSpPr>
      <p:sp>
        <p:nvSpPr>
          <p:cNvPr id="12" name="Text Placeholder 15"/>
          <p:cNvSpPr>
            <a:spLocks noGrp="1"/>
          </p:cNvSpPr>
          <p:nvPr>
            <p:ph type="body" sz="quarter" idx="17" hasCustomPrompt="1"/>
          </p:nvPr>
        </p:nvSpPr>
        <p:spPr>
          <a:xfrm>
            <a:off x="726017" y="1567520"/>
            <a:ext cx="5102875" cy="802640"/>
          </a:xfrm>
          <a:prstGeom prst="rect">
            <a:avLst/>
          </a:prstGeom>
          <a:solidFill>
            <a:schemeClr val="tx2"/>
          </a:solidFill>
        </p:spPr>
        <p:txBody>
          <a:bodyPr anchor="ctr" anchorCtr="1"/>
          <a:lstStyle>
            <a:lvl1pPr marL="0" indent="0" algn="ctr">
              <a:buFontTx/>
              <a:buNone/>
              <a:defRPr b="1" i="0">
                <a:solidFill>
                  <a:schemeClr val="bg1"/>
                </a:solidFill>
              </a:defRPr>
            </a:lvl1pPr>
          </a:lstStyle>
          <a:p>
            <a:pPr lvl="0"/>
            <a:r>
              <a:rPr lang="en-US"/>
              <a:t>Click to edit text</a:t>
            </a:r>
          </a:p>
        </p:txBody>
      </p:sp>
      <p:sp>
        <p:nvSpPr>
          <p:cNvPr id="2" name="Title 1"/>
          <p:cNvSpPr>
            <a:spLocks noGrp="1"/>
          </p:cNvSpPr>
          <p:nvPr>
            <p:ph type="title" hasCustomPrompt="1"/>
          </p:nvPr>
        </p:nvSpPr>
        <p:spPr/>
        <p:txBody>
          <a:bodyPr/>
          <a:lstStyle/>
          <a:p>
            <a:r>
              <a:rPr lang="en-US" dirty="0"/>
              <a:t>Click to Edit Title</a:t>
            </a:r>
            <a:endParaRPr lang="en-US"/>
          </a:p>
        </p:txBody>
      </p:sp>
      <p:sp>
        <p:nvSpPr>
          <p:cNvPr id="19" name="Text Placeholder 12"/>
          <p:cNvSpPr>
            <a:spLocks noGrp="1"/>
          </p:cNvSpPr>
          <p:nvPr>
            <p:ph type="body" sz="quarter" idx="11" hasCustomPrompt="1"/>
          </p:nvPr>
        </p:nvSpPr>
        <p:spPr>
          <a:xfrm>
            <a:off x="721742" y="2471040"/>
            <a:ext cx="5118669" cy="1918080"/>
          </a:xfrm>
          <a:prstGeom prst="rect">
            <a:avLst/>
          </a:prstGeom>
        </p:spPr>
        <p:txBody>
          <a:bodyPr>
            <a:noAutofit/>
          </a:bodyPr>
          <a:lstStyle>
            <a:lvl1pPr>
              <a:defRPr sz="1500"/>
            </a:lvl1pPr>
            <a:lvl2pPr>
              <a:lnSpc>
                <a:spcPts val="1800"/>
              </a:lnSpc>
              <a:defRPr sz="1500"/>
            </a:lvl2pPr>
            <a:lvl3pPr>
              <a:lnSpc>
                <a:spcPts val="1800"/>
              </a:lnSpc>
              <a:defRPr sz="1500"/>
            </a:lvl3pPr>
            <a:lvl4pPr>
              <a:lnSpc>
                <a:spcPts val="1800"/>
              </a:lnSpc>
              <a:defRPr sz="1500"/>
            </a:lvl4pPr>
            <a:lvl5pPr>
              <a:lnSpc>
                <a:spcPts val="1800"/>
              </a:lnSpc>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
        <p:nvSpPr>
          <p:cNvPr id="9" name="Text Placeholder 5"/>
          <p:cNvSpPr>
            <a:spLocks noGrp="1"/>
          </p:cNvSpPr>
          <p:nvPr>
            <p:ph type="body" sz="quarter" idx="22" hasCustomPrompt="1"/>
          </p:nvPr>
        </p:nvSpPr>
        <p:spPr>
          <a:xfrm>
            <a:off x="725732" y="4523228"/>
            <a:ext cx="10747736" cy="1455652"/>
          </a:xfrm>
          <a:prstGeom prst="rect">
            <a:avLst/>
          </a:prstGeom>
        </p:spPr>
        <p:txBody>
          <a:bodyPr>
            <a:normAutofit/>
          </a:bodyPr>
          <a:lstStyle>
            <a:lvl1pPr marL="0" indent="0">
              <a:buFontTx/>
              <a:buNone/>
              <a:defRPr sz="2000" b="1" i="0" baseline="0">
                <a:solidFill>
                  <a:schemeClr val="accent1"/>
                </a:solidFill>
              </a:defRPr>
            </a:lvl1pPr>
          </a:lstStyle>
          <a:p>
            <a:pPr lvl="0"/>
            <a:r>
              <a:rPr lang="en-US"/>
              <a:t>Click to edit text. Conclusion or summary based on the two boxes above may go here. The text in the box may be up to four lines in this space.</a:t>
            </a:r>
          </a:p>
        </p:txBody>
      </p:sp>
      <p:sp>
        <p:nvSpPr>
          <p:cNvPr id="4" name="Slide Number Placeholder 3"/>
          <p:cNvSpPr>
            <a:spLocks noGrp="1"/>
          </p:cNvSpPr>
          <p:nvPr>
            <p:ph type="sldNum" sz="quarter" idx="23"/>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13" name="Text Placeholder 15"/>
          <p:cNvSpPr>
            <a:spLocks noGrp="1"/>
          </p:cNvSpPr>
          <p:nvPr>
            <p:ph type="body" sz="quarter" idx="24" hasCustomPrompt="1"/>
          </p:nvPr>
        </p:nvSpPr>
        <p:spPr>
          <a:xfrm>
            <a:off x="6359075" y="1567520"/>
            <a:ext cx="5102875" cy="802640"/>
          </a:xfrm>
          <a:prstGeom prst="rect">
            <a:avLst/>
          </a:prstGeom>
          <a:solidFill>
            <a:schemeClr val="tx2"/>
          </a:solidFill>
        </p:spPr>
        <p:txBody>
          <a:bodyPr anchor="ctr" anchorCtr="1"/>
          <a:lstStyle>
            <a:lvl1pPr marL="0" indent="0" algn="ctr">
              <a:buFontTx/>
              <a:buNone/>
              <a:defRPr b="1" i="0">
                <a:solidFill>
                  <a:schemeClr val="bg1"/>
                </a:solidFill>
              </a:defRPr>
            </a:lvl1pPr>
          </a:lstStyle>
          <a:p>
            <a:pPr lvl="0"/>
            <a:r>
              <a:rPr lang="en-US"/>
              <a:t>Click to edit text</a:t>
            </a:r>
          </a:p>
        </p:txBody>
      </p:sp>
      <p:sp>
        <p:nvSpPr>
          <p:cNvPr id="14" name="Text Placeholder 12"/>
          <p:cNvSpPr>
            <a:spLocks noGrp="1"/>
          </p:cNvSpPr>
          <p:nvPr>
            <p:ph type="body" sz="quarter" idx="25" hasCustomPrompt="1"/>
          </p:nvPr>
        </p:nvSpPr>
        <p:spPr>
          <a:xfrm>
            <a:off x="6354799" y="2471040"/>
            <a:ext cx="5118669" cy="1918080"/>
          </a:xfrm>
          <a:prstGeom prst="rect">
            <a:avLst/>
          </a:prstGeom>
        </p:spPr>
        <p:txBody>
          <a:bodyPr>
            <a:noAutofit/>
          </a:bodyPr>
          <a:lstStyle>
            <a:lvl1pPr>
              <a:defRPr sz="1500"/>
            </a:lvl1pPr>
            <a:lvl2pPr>
              <a:lnSpc>
                <a:spcPts val="1800"/>
              </a:lnSpc>
              <a:defRPr sz="1500"/>
            </a:lvl2pPr>
            <a:lvl3pPr>
              <a:lnSpc>
                <a:spcPts val="1800"/>
              </a:lnSpc>
              <a:defRPr sz="1500"/>
            </a:lvl3pPr>
            <a:lvl4pPr>
              <a:lnSpc>
                <a:spcPts val="1800"/>
              </a:lnSpc>
              <a:defRPr sz="1500"/>
            </a:lvl4pPr>
            <a:lvl5pPr>
              <a:lnSpc>
                <a:spcPts val="1800"/>
              </a:lnSpc>
              <a:defRPr sz="15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55172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low 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endParaRPr lang="en-US"/>
          </a:p>
        </p:txBody>
      </p:sp>
      <p:sp>
        <p:nvSpPr>
          <p:cNvPr id="26" name="Text Placeholder 12"/>
          <p:cNvSpPr>
            <a:spLocks noGrp="1"/>
          </p:cNvSpPr>
          <p:nvPr>
            <p:ph type="body" sz="quarter" idx="21" hasCustomPrompt="1"/>
          </p:nvPr>
        </p:nvSpPr>
        <p:spPr>
          <a:xfrm>
            <a:off x="9008286" y="2471041"/>
            <a:ext cx="2455381" cy="3490559"/>
          </a:xfrm>
          <a:prstGeom prst="rect">
            <a:avLst/>
          </a:prstGeom>
        </p:spPr>
        <p:txBody>
          <a:bodyPr>
            <a:noAutofit/>
          </a:bodyPr>
          <a:lstStyle>
            <a:lvl1pPr marL="0" indent="-137160">
              <a:lnSpc>
                <a:spcPct val="100000"/>
              </a:lnSpc>
              <a:buClr>
                <a:schemeClr val="accent4"/>
              </a:buClr>
              <a:defRPr sz="1100"/>
            </a:lvl1pPr>
            <a:lvl2pPr marL="270000" indent="-136800">
              <a:lnSpc>
                <a:spcPct val="100000"/>
              </a:lnSpc>
              <a:buClr>
                <a:schemeClr val="accent4"/>
              </a:buClr>
              <a:defRPr sz="1100"/>
            </a:lvl2pPr>
            <a:lvl3pPr marL="360000" indent="-136800" algn="l">
              <a:lnSpc>
                <a:spcPct val="100000"/>
              </a:lnSpc>
              <a:buClr>
                <a:schemeClr val="accent4"/>
              </a:buClr>
              <a:defRPr sz="1100"/>
            </a:lvl3pPr>
            <a:lvl4pPr marL="511200" indent="-136800">
              <a:lnSpc>
                <a:spcPct val="100000"/>
              </a:lnSpc>
              <a:buClr>
                <a:schemeClr val="accent4"/>
              </a:buClr>
              <a:defRPr sz="1100"/>
            </a:lvl4pPr>
            <a:lvl5pPr marL="655200" indent="-136800">
              <a:lnSpc>
                <a:spcPct val="100000"/>
              </a:lnSpc>
              <a:buClr>
                <a:schemeClr val="accent4"/>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a:p>
            <a:pPr lvl="0"/>
            <a:endParaRPr lang="en-US" dirty="0"/>
          </a:p>
        </p:txBody>
      </p:sp>
      <p:sp>
        <p:nvSpPr>
          <p:cNvPr id="4" name="Slide Number Placeholder 3"/>
          <p:cNvSpPr>
            <a:spLocks noGrp="1"/>
          </p:cNvSpPr>
          <p:nvPr>
            <p:ph type="sldNum" sz="quarter" idx="22"/>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17" name="Text Placeholder 15"/>
          <p:cNvSpPr>
            <a:spLocks noGrp="1"/>
          </p:cNvSpPr>
          <p:nvPr>
            <p:ph type="body" sz="quarter" idx="23" hasCustomPrompt="1"/>
          </p:nvPr>
        </p:nvSpPr>
        <p:spPr>
          <a:xfrm>
            <a:off x="726018" y="1567520"/>
            <a:ext cx="2453377" cy="802640"/>
          </a:xfrm>
          <a:prstGeom prst="rect">
            <a:avLst/>
          </a:prstGeom>
          <a:solidFill>
            <a:schemeClr val="accent3"/>
          </a:solidFill>
        </p:spPr>
        <p:txBody>
          <a:bodyPr anchor="ctr" anchorCtr="1"/>
          <a:lstStyle>
            <a:lvl1pPr marL="0" indent="0" algn="ctr">
              <a:buFontTx/>
              <a:buNone/>
              <a:defRPr sz="1300" b="1" i="0">
                <a:solidFill>
                  <a:schemeClr val="bg1"/>
                </a:solidFill>
              </a:defRPr>
            </a:lvl1pPr>
          </a:lstStyle>
          <a:p>
            <a:pPr lvl="0"/>
            <a:r>
              <a:rPr lang="en-US"/>
              <a:t>Click to </a:t>
            </a:r>
            <a:br>
              <a:rPr lang="en-US"/>
            </a:br>
            <a:r>
              <a:rPr lang="en-US"/>
              <a:t>edit title</a:t>
            </a:r>
          </a:p>
        </p:txBody>
      </p:sp>
      <p:sp>
        <p:nvSpPr>
          <p:cNvPr id="33" name="Text Placeholder 12"/>
          <p:cNvSpPr>
            <a:spLocks noGrp="1"/>
          </p:cNvSpPr>
          <p:nvPr>
            <p:ph type="body" sz="quarter" idx="28" hasCustomPrompt="1"/>
          </p:nvPr>
        </p:nvSpPr>
        <p:spPr>
          <a:xfrm>
            <a:off x="6247435" y="2471041"/>
            <a:ext cx="2455381" cy="3490559"/>
          </a:xfrm>
          <a:prstGeom prst="rect">
            <a:avLst/>
          </a:prstGeom>
        </p:spPr>
        <p:txBody>
          <a:bodyPr>
            <a:noAutofit/>
          </a:bodyPr>
          <a:lstStyle>
            <a:lvl1pPr marL="0" indent="-137160">
              <a:lnSpc>
                <a:spcPct val="100000"/>
              </a:lnSpc>
              <a:buClr>
                <a:schemeClr val="accent2"/>
              </a:buClr>
              <a:defRPr sz="1100"/>
            </a:lvl1pPr>
            <a:lvl2pPr marL="270000" indent="-136800">
              <a:lnSpc>
                <a:spcPct val="100000"/>
              </a:lnSpc>
              <a:buClr>
                <a:schemeClr val="accent2"/>
              </a:buClr>
              <a:defRPr sz="1100"/>
            </a:lvl2pPr>
            <a:lvl3pPr marL="360000" indent="-136800" algn="l">
              <a:lnSpc>
                <a:spcPct val="100000"/>
              </a:lnSpc>
              <a:buClr>
                <a:schemeClr val="accent2"/>
              </a:buClr>
              <a:defRPr sz="1100"/>
            </a:lvl3pPr>
            <a:lvl4pPr marL="511200" indent="-136800">
              <a:lnSpc>
                <a:spcPct val="100000"/>
              </a:lnSpc>
              <a:buClr>
                <a:schemeClr val="accent2"/>
              </a:buClr>
              <a:defRPr sz="1100"/>
            </a:lvl4pPr>
            <a:lvl5pPr marL="655200" indent="-136800">
              <a:lnSpc>
                <a:spcPct val="100000"/>
              </a:lnSpc>
              <a:buClr>
                <a:schemeClr val="accent2"/>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a:p>
            <a:pPr lvl="0"/>
            <a:endParaRPr lang="en-US" dirty="0"/>
          </a:p>
        </p:txBody>
      </p:sp>
      <p:sp>
        <p:nvSpPr>
          <p:cNvPr id="34" name="Text Placeholder 12"/>
          <p:cNvSpPr>
            <a:spLocks noGrp="1"/>
          </p:cNvSpPr>
          <p:nvPr>
            <p:ph type="body" sz="quarter" idx="29" hasCustomPrompt="1"/>
          </p:nvPr>
        </p:nvSpPr>
        <p:spPr>
          <a:xfrm>
            <a:off x="3486583" y="2471041"/>
            <a:ext cx="2455381" cy="3490559"/>
          </a:xfrm>
          <a:prstGeom prst="rect">
            <a:avLst/>
          </a:prstGeom>
        </p:spPr>
        <p:txBody>
          <a:bodyPr>
            <a:noAutofit/>
          </a:bodyPr>
          <a:lstStyle>
            <a:lvl1pPr marL="0" indent="-137160">
              <a:lnSpc>
                <a:spcPct val="100000"/>
              </a:lnSpc>
              <a:buClr>
                <a:schemeClr val="accent5"/>
              </a:buClr>
              <a:defRPr sz="1100"/>
            </a:lvl1pPr>
            <a:lvl2pPr marL="270000" indent="-136800">
              <a:lnSpc>
                <a:spcPct val="100000"/>
              </a:lnSpc>
              <a:buClr>
                <a:schemeClr val="accent5"/>
              </a:buClr>
              <a:defRPr sz="1100"/>
            </a:lvl2pPr>
            <a:lvl3pPr marL="360000" indent="-136800" algn="l">
              <a:lnSpc>
                <a:spcPct val="100000"/>
              </a:lnSpc>
              <a:buClr>
                <a:schemeClr val="accent5"/>
              </a:buClr>
              <a:defRPr sz="1100"/>
            </a:lvl3pPr>
            <a:lvl4pPr marL="511200" indent="-136800">
              <a:lnSpc>
                <a:spcPct val="100000"/>
              </a:lnSpc>
              <a:buClr>
                <a:schemeClr val="accent5"/>
              </a:buClr>
              <a:defRPr sz="1100"/>
            </a:lvl4pPr>
            <a:lvl5pPr marL="655200" indent="-136800">
              <a:lnSpc>
                <a:spcPct val="100000"/>
              </a:lnSpc>
              <a:buClr>
                <a:schemeClr val="accent5"/>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a:p>
            <a:pPr lvl="0"/>
            <a:endParaRPr lang="en-US" dirty="0"/>
          </a:p>
        </p:txBody>
      </p:sp>
      <p:sp>
        <p:nvSpPr>
          <p:cNvPr id="35" name="Text Placeholder 12"/>
          <p:cNvSpPr>
            <a:spLocks noGrp="1"/>
          </p:cNvSpPr>
          <p:nvPr>
            <p:ph type="body" sz="quarter" idx="30" hasCustomPrompt="1"/>
          </p:nvPr>
        </p:nvSpPr>
        <p:spPr>
          <a:xfrm>
            <a:off x="725731" y="2471041"/>
            <a:ext cx="2455381" cy="3490559"/>
          </a:xfrm>
          <a:prstGeom prst="rect">
            <a:avLst/>
          </a:prstGeom>
        </p:spPr>
        <p:txBody>
          <a:bodyPr>
            <a:noAutofit/>
          </a:bodyPr>
          <a:lstStyle>
            <a:lvl1pPr marL="0" indent="-137160">
              <a:lnSpc>
                <a:spcPct val="100000"/>
              </a:lnSpc>
              <a:buClr>
                <a:schemeClr val="accent3"/>
              </a:buClr>
              <a:defRPr sz="1100"/>
            </a:lvl1pPr>
            <a:lvl2pPr marL="270000" indent="-136800">
              <a:lnSpc>
                <a:spcPct val="100000"/>
              </a:lnSpc>
              <a:buClr>
                <a:schemeClr val="accent3"/>
              </a:buClr>
              <a:defRPr sz="1100"/>
            </a:lvl2pPr>
            <a:lvl3pPr marL="360000" indent="-136800" algn="l">
              <a:lnSpc>
                <a:spcPct val="100000"/>
              </a:lnSpc>
              <a:buClr>
                <a:schemeClr val="accent3"/>
              </a:buClr>
              <a:defRPr sz="1100"/>
            </a:lvl3pPr>
            <a:lvl4pPr marL="511200" indent="-136800">
              <a:lnSpc>
                <a:spcPct val="100000"/>
              </a:lnSpc>
              <a:buClr>
                <a:schemeClr val="accent3"/>
              </a:buClr>
              <a:defRPr sz="1100"/>
            </a:lvl4pPr>
            <a:lvl5pPr marL="655200" indent="-136800">
              <a:lnSpc>
                <a:spcPct val="100000"/>
              </a:lnSpc>
              <a:buClr>
                <a:schemeClr val="accent3"/>
              </a:buClr>
              <a:defRPr sz="1100"/>
            </a:lvl5pPr>
          </a:lstStyle>
          <a:p>
            <a:pPr lvl="0"/>
            <a:r>
              <a:rPr lang="en-US"/>
              <a:t>Add text here</a:t>
            </a:r>
          </a:p>
          <a:p>
            <a:pPr lvl="1"/>
            <a:r>
              <a:rPr lang="en-US"/>
              <a:t>Second level</a:t>
            </a:r>
          </a:p>
          <a:p>
            <a:pPr lvl="2"/>
            <a:r>
              <a:rPr lang="en-US"/>
              <a:t>Third level</a:t>
            </a:r>
          </a:p>
          <a:p>
            <a:pPr lvl="3"/>
            <a:r>
              <a:rPr lang="en-US"/>
              <a:t>Fourth level</a:t>
            </a:r>
          </a:p>
          <a:p>
            <a:pPr lvl="4"/>
            <a:r>
              <a:rPr lang="en-US"/>
              <a:t>Fifth level</a:t>
            </a:r>
          </a:p>
          <a:p>
            <a:pPr lvl="0"/>
            <a:endParaRPr lang="en-US" dirty="0"/>
          </a:p>
        </p:txBody>
      </p:sp>
      <p:sp>
        <p:nvSpPr>
          <p:cNvPr id="36" name="Text Placeholder 15"/>
          <p:cNvSpPr>
            <a:spLocks noGrp="1"/>
          </p:cNvSpPr>
          <p:nvPr>
            <p:ph type="body" sz="quarter" idx="31" hasCustomPrompt="1"/>
          </p:nvPr>
        </p:nvSpPr>
        <p:spPr>
          <a:xfrm>
            <a:off x="3490709" y="1567520"/>
            <a:ext cx="2453377" cy="802640"/>
          </a:xfrm>
          <a:prstGeom prst="rect">
            <a:avLst/>
          </a:prstGeom>
          <a:solidFill>
            <a:schemeClr val="accent5"/>
          </a:solidFill>
        </p:spPr>
        <p:txBody>
          <a:bodyPr anchor="ctr" anchorCtr="1"/>
          <a:lstStyle>
            <a:lvl1pPr marL="0" indent="0" algn="ctr">
              <a:buFontTx/>
              <a:buNone/>
              <a:defRPr sz="1300" b="1" i="0">
                <a:solidFill>
                  <a:schemeClr val="bg1"/>
                </a:solidFill>
              </a:defRPr>
            </a:lvl1pPr>
          </a:lstStyle>
          <a:p>
            <a:pPr lvl="0"/>
            <a:r>
              <a:rPr lang="en-US"/>
              <a:t>Click to </a:t>
            </a:r>
            <a:br>
              <a:rPr lang="en-US"/>
            </a:br>
            <a:r>
              <a:rPr lang="en-US"/>
              <a:t>edit title</a:t>
            </a:r>
          </a:p>
        </p:txBody>
      </p:sp>
      <p:sp>
        <p:nvSpPr>
          <p:cNvPr id="37" name="Text Placeholder 15"/>
          <p:cNvSpPr>
            <a:spLocks noGrp="1"/>
          </p:cNvSpPr>
          <p:nvPr>
            <p:ph type="body" sz="quarter" idx="32" hasCustomPrompt="1"/>
          </p:nvPr>
        </p:nvSpPr>
        <p:spPr>
          <a:xfrm>
            <a:off x="6243880" y="1567520"/>
            <a:ext cx="2453377" cy="802640"/>
          </a:xfrm>
          <a:prstGeom prst="rect">
            <a:avLst/>
          </a:prstGeom>
          <a:solidFill>
            <a:schemeClr val="accent2"/>
          </a:solidFill>
        </p:spPr>
        <p:txBody>
          <a:bodyPr anchor="ctr" anchorCtr="1"/>
          <a:lstStyle>
            <a:lvl1pPr marL="0" indent="0" algn="ctr">
              <a:buFontTx/>
              <a:buNone/>
              <a:defRPr sz="1300" b="1" i="0">
                <a:solidFill>
                  <a:schemeClr val="bg1"/>
                </a:solidFill>
              </a:defRPr>
            </a:lvl1pPr>
          </a:lstStyle>
          <a:p>
            <a:pPr lvl="0"/>
            <a:r>
              <a:rPr lang="en-US"/>
              <a:t>Click to </a:t>
            </a:r>
            <a:br>
              <a:rPr lang="en-US"/>
            </a:br>
            <a:r>
              <a:rPr lang="en-US"/>
              <a:t>edit title</a:t>
            </a:r>
          </a:p>
        </p:txBody>
      </p:sp>
      <p:sp>
        <p:nvSpPr>
          <p:cNvPr id="38" name="Text Placeholder 15"/>
          <p:cNvSpPr>
            <a:spLocks noGrp="1"/>
          </p:cNvSpPr>
          <p:nvPr>
            <p:ph type="body" sz="quarter" idx="33" hasCustomPrompt="1"/>
          </p:nvPr>
        </p:nvSpPr>
        <p:spPr>
          <a:xfrm>
            <a:off x="9020090" y="1567520"/>
            <a:ext cx="2453377" cy="802640"/>
          </a:xfrm>
          <a:prstGeom prst="rect">
            <a:avLst/>
          </a:prstGeom>
          <a:solidFill>
            <a:schemeClr val="accent4"/>
          </a:solidFill>
        </p:spPr>
        <p:txBody>
          <a:bodyPr anchor="ctr" anchorCtr="1"/>
          <a:lstStyle>
            <a:lvl1pPr marL="0" indent="0" algn="ctr">
              <a:buFontTx/>
              <a:buNone/>
              <a:defRPr sz="1300" b="1" i="0">
                <a:solidFill>
                  <a:schemeClr val="bg1"/>
                </a:solidFill>
              </a:defRPr>
            </a:lvl1pPr>
          </a:lstStyle>
          <a:p>
            <a:pPr lvl="0"/>
            <a:r>
              <a:rPr lang="en-US"/>
              <a:t>Click to </a:t>
            </a:r>
            <a:br>
              <a:rPr lang="en-US"/>
            </a:br>
            <a:r>
              <a:rPr lang="en-US"/>
              <a:t>edit title</a:t>
            </a:r>
          </a:p>
        </p:txBody>
      </p:sp>
    </p:spTree>
    <p:extLst>
      <p:ext uri="{BB962C8B-B14F-4D97-AF65-F5344CB8AC3E}">
        <p14:creationId xmlns:p14="http://schemas.microsoft.com/office/powerpoint/2010/main" val="24092221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6" name="Text Placeholder 5"/>
          <p:cNvSpPr>
            <a:spLocks noGrp="1"/>
          </p:cNvSpPr>
          <p:nvPr>
            <p:ph type="body" sz="quarter" idx="11" hasCustomPrompt="1"/>
          </p:nvPr>
        </p:nvSpPr>
        <p:spPr>
          <a:xfrm>
            <a:off x="737018" y="1455919"/>
            <a:ext cx="10730743" cy="406251"/>
          </a:xfrm>
          <a:prstGeom prst="rect">
            <a:avLst/>
          </a:prstGeom>
        </p:spPr>
        <p:txBody>
          <a:bodyPr lIns="144000" rIns="144000">
            <a:normAutofit/>
          </a:bodyPr>
          <a:lstStyle>
            <a:lvl1pPr marL="0" indent="0">
              <a:buFontTx/>
              <a:buNone/>
              <a:defRPr sz="2000" b="1" i="0"/>
            </a:lvl1pPr>
          </a:lstStyle>
          <a:p>
            <a:pPr lvl="0"/>
            <a:r>
              <a:rPr lang="en-US"/>
              <a:t>Name</a:t>
            </a:r>
          </a:p>
        </p:txBody>
      </p:sp>
      <p:sp>
        <p:nvSpPr>
          <p:cNvPr id="8" name="Text Placeholder 2"/>
          <p:cNvSpPr>
            <a:spLocks noGrp="1"/>
          </p:cNvSpPr>
          <p:nvPr>
            <p:ph idx="13" hasCustomPrompt="1"/>
          </p:nvPr>
        </p:nvSpPr>
        <p:spPr bwMode="auto">
          <a:xfrm>
            <a:off x="737018" y="1894050"/>
            <a:ext cx="10726055" cy="678898"/>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lvl1pPr marL="74250" indent="0">
              <a:buNone/>
              <a:defRPr/>
            </a:lvl1pPr>
            <a:lvl2pPr marL="272250" indent="0">
              <a:buNone/>
              <a:defRPr/>
            </a:lvl2pPr>
            <a:lvl3pPr marL="538650" indent="0">
              <a:buNone/>
              <a:defRPr/>
            </a:lvl3pPr>
            <a:lvl4pPr marL="822622" indent="0">
              <a:buNone/>
              <a:defRPr/>
            </a:lvl4pPr>
            <a:lvl5pPr marL="1038622" indent="0">
              <a:buNone/>
              <a:defRPr/>
            </a:lvl5pPr>
          </a:lstStyle>
          <a:p>
            <a:r>
              <a:rPr lang="en-US"/>
              <a:t>Title</a:t>
            </a:r>
          </a:p>
        </p:txBody>
      </p:sp>
      <p:sp>
        <p:nvSpPr>
          <p:cNvPr id="4" name="Title 3"/>
          <p:cNvSpPr>
            <a:spLocks noGrp="1"/>
          </p:cNvSpPr>
          <p:nvPr>
            <p:ph type="title" hasCustomPrompt="1"/>
          </p:nvPr>
        </p:nvSpPr>
        <p:spPr/>
        <p:txBody>
          <a:bodyPr/>
          <a:lstStyle/>
          <a:p>
            <a:r>
              <a:rPr lang="en-US" dirty="0"/>
              <a:t>Contact Information</a:t>
            </a:r>
            <a:endParaRPr lang="en-US"/>
          </a:p>
        </p:txBody>
      </p:sp>
      <p:sp>
        <p:nvSpPr>
          <p:cNvPr id="5" name="Slide Number Placeholder 4"/>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10" name="Text Placeholder 2"/>
          <p:cNvSpPr>
            <a:spLocks noGrp="1"/>
          </p:cNvSpPr>
          <p:nvPr>
            <p:ph idx="16" hasCustomPrompt="1"/>
          </p:nvPr>
        </p:nvSpPr>
        <p:spPr bwMode="auto">
          <a:xfrm>
            <a:off x="1284810" y="4021568"/>
            <a:ext cx="10127389" cy="332612"/>
          </a:xfrm>
          <a:prstGeom prst="rect">
            <a:avLst/>
          </a:prstGeom>
          <a:noFill/>
          <a:ln w="9525">
            <a:noFill/>
            <a:miter lim="800000"/>
            <a:headEnd/>
            <a:tailEnd/>
          </a:ln>
        </p:spPr>
        <p:txBody>
          <a:bodyPr vert="horz" wrap="square" lIns="0" tIns="45716" rIns="0" bIns="45716" numCol="1" anchor="t" anchorCtr="0" compatLnSpc="1">
            <a:prstTxWarp prst="textNoShape">
              <a:avLst/>
            </a:prstTxWarp>
          </a:bodyPr>
          <a:lstStyle>
            <a:lvl1pPr marL="74250" indent="0">
              <a:buNone/>
              <a:defRPr/>
            </a:lvl1pPr>
            <a:lvl2pPr marL="272250" indent="0">
              <a:buNone/>
              <a:defRPr/>
            </a:lvl2pPr>
            <a:lvl3pPr marL="538650" indent="0">
              <a:buNone/>
              <a:defRPr/>
            </a:lvl3pPr>
            <a:lvl4pPr marL="822622" indent="0">
              <a:buNone/>
              <a:defRPr/>
            </a:lvl4pPr>
            <a:lvl5pPr marL="1038622" indent="0">
              <a:buNone/>
              <a:defRPr/>
            </a:lvl5pPr>
          </a:lstStyle>
          <a:p>
            <a:pPr lvl="0"/>
            <a:r>
              <a:rPr lang="en-US" dirty="0"/>
              <a:t>+00 (0)00 0000 0000</a:t>
            </a:r>
          </a:p>
        </p:txBody>
      </p:sp>
      <p:sp>
        <p:nvSpPr>
          <p:cNvPr id="11" name="Text Placeholder 2"/>
          <p:cNvSpPr>
            <a:spLocks noGrp="1"/>
          </p:cNvSpPr>
          <p:nvPr>
            <p:ph idx="17" hasCustomPrompt="1"/>
          </p:nvPr>
        </p:nvSpPr>
        <p:spPr bwMode="auto">
          <a:xfrm>
            <a:off x="718802" y="5561872"/>
            <a:ext cx="10660399" cy="381728"/>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lvl1pPr marL="74250" indent="0">
              <a:buNone/>
              <a:defRPr b="1" i="0">
                <a:solidFill>
                  <a:schemeClr val="accent1"/>
                </a:solidFill>
              </a:defRPr>
            </a:lvl1pPr>
            <a:lvl2pPr marL="272250" indent="0">
              <a:buNone/>
              <a:defRPr/>
            </a:lvl2pPr>
            <a:lvl3pPr marL="538650" indent="0">
              <a:buNone/>
              <a:defRPr/>
            </a:lvl3pPr>
            <a:lvl4pPr marL="822622" indent="0">
              <a:buNone/>
              <a:defRPr/>
            </a:lvl4pPr>
            <a:lvl5pPr marL="1038622" indent="0">
              <a:buNone/>
              <a:defRPr/>
            </a:lvl5pPr>
          </a:lstStyle>
          <a:p>
            <a:pPr lvl="0"/>
            <a:r>
              <a:rPr lang="en-US" dirty="0"/>
              <a:t>www.gs1.org</a:t>
            </a:r>
          </a:p>
        </p:txBody>
      </p:sp>
      <p:sp>
        <p:nvSpPr>
          <p:cNvPr id="13" name="Text Placeholder 2"/>
          <p:cNvSpPr>
            <a:spLocks noGrp="1"/>
          </p:cNvSpPr>
          <p:nvPr>
            <p:ph idx="19" hasCustomPrompt="1"/>
          </p:nvPr>
        </p:nvSpPr>
        <p:spPr bwMode="auto">
          <a:xfrm>
            <a:off x="1284810" y="5049638"/>
            <a:ext cx="10127389" cy="329251"/>
          </a:xfrm>
          <a:prstGeom prst="rect">
            <a:avLst/>
          </a:prstGeom>
          <a:noFill/>
          <a:ln w="9525">
            <a:noFill/>
            <a:miter lim="800000"/>
            <a:headEnd/>
            <a:tailEnd/>
          </a:ln>
        </p:spPr>
        <p:txBody>
          <a:bodyPr vert="horz" wrap="square" lIns="0" tIns="45716" rIns="0" bIns="45716" numCol="1" anchor="t" anchorCtr="0" compatLnSpc="1">
            <a:prstTxWarp prst="textNoShape">
              <a:avLst/>
            </a:prstTxWarp>
          </a:bodyPr>
          <a:lstStyle>
            <a:lvl1pPr marL="74250" indent="0">
              <a:buNone/>
              <a:defRPr/>
            </a:lvl1pPr>
            <a:lvl2pPr marL="272250" indent="0">
              <a:buNone/>
              <a:defRPr/>
            </a:lvl2pPr>
            <a:lvl3pPr marL="538650" indent="0">
              <a:buNone/>
              <a:defRPr/>
            </a:lvl3pPr>
            <a:lvl4pPr marL="822622" indent="0">
              <a:buNone/>
              <a:defRPr/>
            </a:lvl4pPr>
            <a:lvl5pPr marL="1038622" indent="0">
              <a:buNone/>
              <a:defRPr/>
            </a:lvl5pPr>
          </a:lstStyle>
          <a:p>
            <a:pPr lvl="0"/>
            <a:r>
              <a:rPr lang="en-US" dirty="0"/>
              <a:t>name@gs1.org</a:t>
            </a:r>
          </a:p>
        </p:txBody>
      </p:sp>
      <p:sp>
        <p:nvSpPr>
          <p:cNvPr id="17" name="Text Placeholder 2"/>
          <p:cNvSpPr>
            <a:spLocks noGrp="1"/>
          </p:cNvSpPr>
          <p:nvPr>
            <p:ph idx="20" hasCustomPrompt="1"/>
          </p:nvPr>
        </p:nvSpPr>
        <p:spPr bwMode="auto">
          <a:xfrm>
            <a:off x="1284810" y="4367618"/>
            <a:ext cx="10127389" cy="325892"/>
          </a:xfrm>
          <a:prstGeom prst="rect">
            <a:avLst/>
          </a:prstGeom>
          <a:noFill/>
          <a:ln w="9525">
            <a:noFill/>
            <a:miter lim="800000"/>
            <a:headEnd/>
            <a:tailEnd/>
          </a:ln>
        </p:spPr>
        <p:txBody>
          <a:bodyPr vert="horz" wrap="square" lIns="0" tIns="45716" rIns="0" bIns="45716" numCol="1" anchor="t" anchorCtr="0" compatLnSpc="1">
            <a:prstTxWarp prst="textNoShape">
              <a:avLst/>
            </a:prstTxWarp>
          </a:bodyPr>
          <a:lstStyle>
            <a:lvl1pPr marL="74250" indent="0">
              <a:buNone/>
              <a:defRPr/>
            </a:lvl1pPr>
            <a:lvl2pPr marL="272250" indent="0">
              <a:buNone/>
              <a:defRPr/>
            </a:lvl2pPr>
            <a:lvl3pPr marL="538650" indent="0">
              <a:buNone/>
              <a:defRPr/>
            </a:lvl3pPr>
            <a:lvl4pPr marL="822622" indent="0">
              <a:buNone/>
              <a:defRPr/>
            </a:lvl4pPr>
            <a:lvl5pPr marL="1038622" indent="0">
              <a:buNone/>
              <a:defRPr/>
            </a:lvl5pPr>
          </a:lstStyle>
          <a:p>
            <a:pPr lvl="0"/>
            <a:r>
              <a:rPr lang="en-US" dirty="0"/>
              <a:t>+00 (0)00 0000 0000</a:t>
            </a:r>
          </a:p>
        </p:txBody>
      </p:sp>
      <p:sp>
        <p:nvSpPr>
          <p:cNvPr id="18" name="Text Placeholder 2"/>
          <p:cNvSpPr>
            <a:spLocks noGrp="1"/>
          </p:cNvSpPr>
          <p:nvPr>
            <p:ph idx="21" hasCustomPrompt="1"/>
          </p:nvPr>
        </p:nvSpPr>
        <p:spPr bwMode="auto">
          <a:xfrm>
            <a:off x="1284810" y="4706949"/>
            <a:ext cx="10127389" cy="329251"/>
          </a:xfrm>
          <a:prstGeom prst="rect">
            <a:avLst/>
          </a:prstGeom>
          <a:noFill/>
          <a:ln w="9525">
            <a:noFill/>
            <a:miter lim="800000"/>
            <a:headEnd/>
            <a:tailEnd/>
          </a:ln>
        </p:spPr>
        <p:txBody>
          <a:bodyPr vert="horz" wrap="square" lIns="0" tIns="45716" rIns="0" bIns="45716" numCol="1" anchor="t" anchorCtr="0" compatLnSpc="1">
            <a:prstTxWarp prst="textNoShape">
              <a:avLst/>
            </a:prstTxWarp>
          </a:bodyPr>
          <a:lstStyle>
            <a:lvl1pPr marL="74250" indent="0">
              <a:buNone/>
              <a:defRPr/>
            </a:lvl1pPr>
            <a:lvl2pPr marL="272250" indent="0">
              <a:buNone/>
              <a:defRPr/>
            </a:lvl2pPr>
            <a:lvl3pPr marL="538650" indent="0">
              <a:buNone/>
              <a:defRPr/>
            </a:lvl3pPr>
            <a:lvl4pPr marL="822622" indent="0">
              <a:buNone/>
              <a:defRPr/>
            </a:lvl4pPr>
            <a:lvl5pPr marL="1038622" indent="0">
              <a:buNone/>
              <a:defRPr/>
            </a:lvl5pPr>
          </a:lstStyle>
          <a:p>
            <a:pPr lvl="0"/>
            <a:r>
              <a:rPr lang="en-US" dirty="0"/>
              <a:t>+00 (0)00 0000 0000</a:t>
            </a:r>
          </a:p>
        </p:txBody>
      </p:sp>
      <p:sp>
        <p:nvSpPr>
          <p:cNvPr id="19" name="Text Placeholder 2"/>
          <p:cNvSpPr>
            <a:spLocks noGrp="1"/>
          </p:cNvSpPr>
          <p:nvPr>
            <p:ph idx="22" hasCustomPrompt="1"/>
          </p:nvPr>
        </p:nvSpPr>
        <p:spPr bwMode="auto">
          <a:xfrm>
            <a:off x="737018" y="2645460"/>
            <a:ext cx="10726055" cy="1324474"/>
          </a:xfrm>
          <a:prstGeom prst="rect">
            <a:avLst/>
          </a:prstGeom>
          <a:noFill/>
          <a:ln w="9525">
            <a:noFill/>
            <a:miter lim="800000"/>
            <a:headEnd/>
            <a:tailEnd/>
          </a:ln>
        </p:spPr>
        <p:txBody>
          <a:bodyPr vert="horz" wrap="square" lIns="91431" tIns="45716" rIns="91431" bIns="45716" numCol="1" anchor="t" anchorCtr="0" compatLnSpc="1">
            <a:prstTxWarp prst="textNoShape">
              <a:avLst/>
            </a:prstTxWarp>
          </a:bodyPr>
          <a:lstStyle>
            <a:lvl1pPr marL="74250" indent="0">
              <a:buNone/>
              <a:defRPr b="0" baseline="0"/>
            </a:lvl1pPr>
            <a:lvl2pPr marL="272250" indent="0">
              <a:buNone/>
              <a:defRPr/>
            </a:lvl2pPr>
            <a:lvl3pPr marL="538650" indent="0">
              <a:buNone/>
              <a:defRPr/>
            </a:lvl3pPr>
            <a:lvl4pPr marL="822622" indent="0">
              <a:buNone/>
              <a:defRPr/>
            </a:lvl4pPr>
            <a:lvl5pPr marL="1038622" indent="0">
              <a:buNone/>
              <a:defRPr/>
            </a:lvl5pPr>
          </a:lstStyle>
          <a:p>
            <a:pPr lvl="0"/>
            <a:r>
              <a:rPr lang="en-US" dirty="0"/>
              <a:t>GS1 Address</a:t>
            </a:r>
          </a:p>
        </p:txBody>
      </p:sp>
      <p:sp>
        <p:nvSpPr>
          <p:cNvPr id="21" name="Content Placeholder 20"/>
          <p:cNvSpPr>
            <a:spLocks noGrp="1"/>
          </p:cNvSpPr>
          <p:nvPr>
            <p:ph sz="quarter" idx="23" hasCustomPrompt="1"/>
          </p:nvPr>
        </p:nvSpPr>
        <p:spPr>
          <a:xfrm>
            <a:off x="674809" y="4023097"/>
            <a:ext cx="584600" cy="329829"/>
          </a:xfrm>
          <a:prstGeom prst="rect">
            <a:avLst/>
          </a:prstGeom>
        </p:spPr>
        <p:txBody>
          <a:bodyPr vert="horz" lIns="144000"/>
          <a:lstStyle>
            <a:lvl1pPr marL="74250" indent="0">
              <a:spcBef>
                <a:spcPts val="0"/>
              </a:spcBef>
              <a:buFontTx/>
              <a:buNone/>
              <a:defRPr b="1" i="0"/>
            </a:lvl1pPr>
            <a:lvl2pPr marL="272250" indent="0">
              <a:spcBef>
                <a:spcPts val="0"/>
              </a:spcBef>
              <a:buFontTx/>
              <a:buNone/>
              <a:defRPr b="1" i="0"/>
            </a:lvl2pPr>
            <a:lvl3pPr marL="538650" indent="0">
              <a:spcBef>
                <a:spcPts val="0"/>
              </a:spcBef>
              <a:buFontTx/>
              <a:buNone/>
              <a:defRPr b="1" i="0"/>
            </a:lvl3pPr>
            <a:lvl4pPr marL="0" indent="0">
              <a:spcBef>
                <a:spcPts val="0"/>
              </a:spcBef>
              <a:buFontTx/>
              <a:buNone/>
              <a:defRPr sz="1800" b="1" i="0"/>
            </a:lvl4pPr>
            <a:lvl5pPr marL="1038622" indent="0">
              <a:spcBef>
                <a:spcPts val="0"/>
              </a:spcBef>
              <a:buFontTx/>
              <a:buNone/>
              <a:defRPr b="1" i="0"/>
            </a:lvl5pPr>
          </a:lstStyle>
          <a:p>
            <a:pPr lvl="3"/>
            <a:r>
              <a:rPr lang="en-US"/>
              <a:t>T</a:t>
            </a:r>
          </a:p>
        </p:txBody>
      </p:sp>
      <p:sp>
        <p:nvSpPr>
          <p:cNvPr id="23" name="Content Placeholder 20"/>
          <p:cNvSpPr>
            <a:spLocks noGrp="1"/>
          </p:cNvSpPr>
          <p:nvPr>
            <p:ph sz="quarter" idx="24" hasCustomPrompt="1"/>
          </p:nvPr>
        </p:nvSpPr>
        <p:spPr>
          <a:xfrm>
            <a:off x="674809" y="4365063"/>
            <a:ext cx="584600" cy="329829"/>
          </a:xfrm>
          <a:prstGeom prst="rect">
            <a:avLst/>
          </a:prstGeom>
        </p:spPr>
        <p:txBody>
          <a:bodyPr vert="horz" lIns="144000"/>
          <a:lstStyle>
            <a:lvl1pPr marL="74250" indent="0">
              <a:spcBef>
                <a:spcPts val="0"/>
              </a:spcBef>
              <a:buFontTx/>
              <a:buNone/>
              <a:defRPr b="1" i="0"/>
            </a:lvl1pPr>
            <a:lvl2pPr marL="272250" indent="0">
              <a:spcBef>
                <a:spcPts val="0"/>
              </a:spcBef>
              <a:buFontTx/>
              <a:buNone/>
              <a:defRPr b="1" i="0"/>
            </a:lvl2pPr>
            <a:lvl3pPr marL="538650" indent="0">
              <a:spcBef>
                <a:spcPts val="0"/>
              </a:spcBef>
              <a:buFontTx/>
              <a:buNone/>
              <a:defRPr b="1" i="0"/>
            </a:lvl3pPr>
            <a:lvl4pPr marL="0" indent="0">
              <a:spcBef>
                <a:spcPts val="0"/>
              </a:spcBef>
              <a:buFontTx/>
              <a:buNone/>
              <a:defRPr sz="1800" b="1" i="0"/>
            </a:lvl4pPr>
            <a:lvl5pPr marL="1038622" indent="0">
              <a:spcBef>
                <a:spcPts val="0"/>
              </a:spcBef>
              <a:buFontTx/>
              <a:buNone/>
              <a:defRPr b="1" i="0"/>
            </a:lvl5pPr>
          </a:lstStyle>
          <a:p>
            <a:pPr lvl="3"/>
            <a:r>
              <a:rPr lang="en-US"/>
              <a:t>D</a:t>
            </a:r>
          </a:p>
        </p:txBody>
      </p:sp>
      <p:sp>
        <p:nvSpPr>
          <p:cNvPr id="24" name="Content Placeholder 20"/>
          <p:cNvSpPr>
            <a:spLocks noGrp="1"/>
          </p:cNvSpPr>
          <p:nvPr>
            <p:ph sz="quarter" idx="25" hasCustomPrompt="1"/>
          </p:nvPr>
        </p:nvSpPr>
        <p:spPr>
          <a:xfrm>
            <a:off x="674809" y="4707029"/>
            <a:ext cx="584600" cy="329829"/>
          </a:xfrm>
          <a:prstGeom prst="rect">
            <a:avLst/>
          </a:prstGeom>
        </p:spPr>
        <p:txBody>
          <a:bodyPr vert="horz" lIns="144000"/>
          <a:lstStyle>
            <a:lvl1pPr marL="74250" indent="0">
              <a:spcBef>
                <a:spcPts val="0"/>
              </a:spcBef>
              <a:buFontTx/>
              <a:buNone/>
              <a:defRPr b="1" i="0"/>
            </a:lvl1pPr>
            <a:lvl2pPr marL="272250" indent="0">
              <a:spcBef>
                <a:spcPts val="0"/>
              </a:spcBef>
              <a:buFontTx/>
              <a:buNone/>
              <a:defRPr b="1" i="0"/>
            </a:lvl2pPr>
            <a:lvl3pPr marL="538650" indent="0">
              <a:spcBef>
                <a:spcPts val="0"/>
              </a:spcBef>
              <a:buFontTx/>
              <a:buNone/>
              <a:defRPr b="1" i="0"/>
            </a:lvl3pPr>
            <a:lvl4pPr marL="0" indent="0">
              <a:spcBef>
                <a:spcPts val="0"/>
              </a:spcBef>
              <a:buFontTx/>
              <a:buNone/>
              <a:defRPr sz="1800" b="1" i="0"/>
            </a:lvl4pPr>
            <a:lvl5pPr marL="1038622" indent="0">
              <a:spcBef>
                <a:spcPts val="0"/>
              </a:spcBef>
              <a:buFontTx/>
              <a:buNone/>
              <a:defRPr b="1" i="0"/>
            </a:lvl5pPr>
          </a:lstStyle>
          <a:p>
            <a:pPr lvl="3"/>
            <a:r>
              <a:rPr lang="en-US"/>
              <a:t>M</a:t>
            </a:r>
          </a:p>
        </p:txBody>
      </p:sp>
      <p:sp>
        <p:nvSpPr>
          <p:cNvPr id="25" name="Content Placeholder 20"/>
          <p:cNvSpPr>
            <a:spLocks noGrp="1"/>
          </p:cNvSpPr>
          <p:nvPr>
            <p:ph sz="quarter" idx="26" hasCustomPrompt="1"/>
          </p:nvPr>
        </p:nvSpPr>
        <p:spPr>
          <a:xfrm>
            <a:off x="674809" y="5048996"/>
            <a:ext cx="584600" cy="329829"/>
          </a:xfrm>
          <a:prstGeom prst="rect">
            <a:avLst/>
          </a:prstGeom>
        </p:spPr>
        <p:txBody>
          <a:bodyPr vert="horz" lIns="144000"/>
          <a:lstStyle>
            <a:lvl1pPr marL="74250" indent="0">
              <a:spcBef>
                <a:spcPts val="0"/>
              </a:spcBef>
              <a:buFontTx/>
              <a:buNone/>
              <a:defRPr b="1" i="0"/>
            </a:lvl1pPr>
            <a:lvl2pPr marL="272250" indent="0">
              <a:spcBef>
                <a:spcPts val="0"/>
              </a:spcBef>
              <a:buFontTx/>
              <a:buNone/>
              <a:defRPr b="1" i="0"/>
            </a:lvl2pPr>
            <a:lvl3pPr marL="538650" indent="0">
              <a:spcBef>
                <a:spcPts val="0"/>
              </a:spcBef>
              <a:buFontTx/>
              <a:buNone/>
              <a:defRPr b="1" i="0"/>
            </a:lvl3pPr>
            <a:lvl4pPr marL="0" indent="0">
              <a:spcBef>
                <a:spcPts val="0"/>
              </a:spcBef>
              <a:buFontTx/>
              <a:buNone/>
              <a:defRPr sz="1800" b="1" i="0"/>
            </a:lvl4pPr>
            <a:lvl5pPr marL="1038622" indent="0">
              <a:spcBef>
                <a:spcPts val="0"/>
              </a:spcBef>
              <a:buFontTx/>
              <a:buNone/>
              <a:defRPr b="1" i="0"/>
            </a:lvl5pPr>
          </a:lstStyle>
          <a:p>
            <a:pPr lvl="3"/>
            <a:r>
              <a:rPr lang="en-US"/>
              <a:t>E</a:t>
            </a:r>
          </a:p>
        </p:txBody>
      </p:sp>
    </p:spTree>
    <p:extLst>
      <p:ext uri="{BB962C8B-B14F-4D97-AF65-F5344CB8AC3E}">
        <p14:creationId xmlns:p14="http://schemas.microsoft.com/office/powerpoint/2010/main" val="8693031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13000" y="384392"/>
            <a:ext cx="9169400" cy="935998"/>
          </a:xfrm>
        </p:spPr>
        <p:txBody>
          <a:bodyPr/>
          <a:lstStyle/>
          <a:p>
            <a:r>
              <a:rPr lang="en-US"/>
              <a:t>Click to edit Master title style</a:t>
            </a:r>
            <a:endParaRPr lang="en-GB" dirty="0"/>
          </a:p>
        </p:txBody>
      </p:sp>
      <p:sp>
        <p:nvSpPr>
          <p:cNvPr id="4" name="Rectangle 12"/>
          <p:cNvSpPr>
            <a:spLocks noGrp="1" noChangeArrowheads="1"/>
          </p:cNvSpPr>
          <p:nvPr>
            <p:ph type="sldNum" sz="quarter" idx="10"/>
          </p:nvPr>
        </p:nvSpPr>
        <p:spPr>
          <a:ln/>
        </p:spPr>
        <p:txBody>
          <a:bodyPr/>
          <a:lstStyle>
            <a:lvl1pPr>
              <a:defRPr/>
            </a:lvl1pPr>
          </a:lstStyle>
          <a:p>
            <a:fld id="{128BF9BD-1E52-D64C-B18B-359DD3253BCC}" type="slidenum">
              <a:rPr lang="en-US"/>
              <a:pPr/>
              <a:t>‹#›</a:t>
            </a:fld>
            <a:endParaRPr lang="en-US"/>
          </a:p>
        </p:txBody>
      </p:sp>
      <p:sp>
        <p:nvSpPr>
          <p:cNvPr id="8" name="Content Placeholder 2"/>
          <p:cNvSpPr>
            <a:spLocks noGrp="1"/>
          </p:cNvSpPr>
          <p:nvPr>
            <p:ph sz="half" idx="1"/>
          </p:nvPr>
        </p:nvSpPr>
        <p:spPr>
          <a:xfrm>
            <a:off x="686400" y="1602000"/>
            <a:ext cx="10896000" cy="4572000"/>
          </a:xfrm>
          <a:prstGeom prst="rect">
            <a:avLst/>
          </a:prstGeo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40722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Rectangle 12"/>
          <p:cNvSpPr>
            <a:spLocks noGrp="1" noChangeArrowheads="1"/>
          </p:cNvSpPr>
          <p:nvPr>
            <p:ph type="sldNum" sz="quarter" idx="10"/>
          </p:nvPr>
        </p:nvSpPr>
        <p:spPr>
          <a:ln/>
        </p:spPr>
        <p:txBody>
          <a:bodyPr/>
          <a:lstStyle>
            <a:lvl1pPr>
              <a:defRPr/>
            </a:lvl1pPr>
          </a:lstStyle>
          <a:p>
            <a:fld id="{90F2C98D-51BB-AB43-AF4C-89FAA7CC7AC8}" type="slidenum">
              <a:rPr lang="en-US"/>
              <a:pPr/>
              <a:t>‹#›</a:t>
            </a:fld>
            <a:endParaRPr lang="en-US"/>
          </a:p>
        </p:txBody>
      </p:sp>
    </p:spTree>
    <p:extLst>
      <p:ext uri="{BB962C8B-B14F-4D97-AF65-F5344CB8AC3E}">
        <p14:creationId xmlns:p14="http://schemas.microsoft.com/office/powerpoint/2010/main" val="2049154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Content Placeholder 2"/>
          <p:cNvSpPr>
            <a:spLocks noGrp="1"/>
          </p:cNvSpPr>
          <p:nvPr>
            <p:ph sz="half" idx="1"/>
          </p:nvPr>
        </p:nvSpPr>
        <p:spPr>
          <a:xfrm>
            <a:off x="711200" y="1543050"/>
            <a:ext cx="5376000" cy="4552950"/>
          </a:xfrm>
          <a:prstGeom prst="rect">
            <a:avLst/>
          </a:prstGeo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244979" y="1543050"/>
            <a:ext cx="5334623" cy="4552950"/>
          </a:xfrm>
          <a:prstGeom prst="rect">
            <a:avLst/>
          </a:prstGeo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12"/>
          <p:cNvSpPr>
            <a:spLocks noGrp="1" noChangeArrowheads="1"/>
          </p:cNvSpPr>
          <p:nvPr>
            <p:ph type="sldNum" sz="quarter" idx="10"/>
          </p:nvPr>
        </p:nvSpPr>
        <p:spPr>
          <a:ln/>
        </p:spPr>
        <p:txBody>
          <a:bodyPr/>
          <a:lstStyle>
            <a:lvl1pPr>
              <a:defRPr/>
            </a:lvl1pPr>
          </a:lstStyle>
          <a:p>
            <a:fld id="{5534046F-A009-9142-887B-3C1E2AA1E3DE}" type="slidenum">
              <a:rPr lang="en-US"/>
              <a:pPr/>
              <a:t>‹#›</a:t>
            </a:fld>
            <a:endParaRPr lang="en-US"/>
          </a:p>
        </p:txBody>
      </p:sp>
    </p:spTree>
    <p:extLst>
      <p:ext uri="{BB962C8B-B14F-4D97-AF65-F5344CB8AC3E}">
        <p14:creationId xmlns:p14="http://schemas.microsoft.com/office/powerpoint/2010/main" val="21341800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Orange Divi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7" name="Text Placeholder 19"/>
          <p:cNvSpPr>
            <a:spLocks noGrp="1"/>
          </p:cNvSpPr>
          <p:nvPr>
            <p:ph type="body" sz="quarter" idx="11" hasCustomPrompt="1"/>
          </p:nvPr>
        </p:nvSpPr>
        <p:spPr>
          <a:xfrm>
            <a:off x="1187190" y="1753551"/>
            <a:ext cx="9844559" cy="852702"/>
          </a:xfrm>
          <a:prstGeom prst="rect">
            <a:avLst/>
          </a:prstGeom>
        </p:spPr>
        <p:txBody>
          <a:bodyPr lIns="0" tIns="0" rIns="0" bIns="0"/>
          <a:lstStyle>
            <a:lvl1pPr marL="0" indent="0" algn="l">
              <a:buNone/>
              <a:defRPr sz="1550" b="0" i="0" cap="none" spc="90" baseline="0">
                <a:solidFill>
                  <a:srgbClr val="FFFFFF"/>
                </a:solidFill>
                <a:latin typeface="Verdana"/>
                <a:cs typeface="Verdana"/>
              </a:defRPr>
            </a:lvl1pPr>
          </a:lstStyle>
          <a:p>
            <a:pPr lvl="0"/>
            <a:r>
              <a:rPr lang="en-US" dirty="0"/>
              <a:t>Click to Add Subtitle</a:t>
            </a:r>
          </a:p>
        </p:txBody>
      </p:sp>
      <p:sp>
        <p:nvSpPr>
          <p:cNvPr id="8" name="Title 2"/>
          <p:cNvSpPr>
            <a:spLocks noGrp="1"/>
          </p:cNvSpPr>
          <p:nvPr>
            <p:ph type="title" hasCustomPrompt="1"/>
          </p:nvPr>
        </p:nvSpPr>
        <p:spPr>
          <a:xfrm>
            <a:off x="1187190" y="694695"/>
            <a:ext cx="9816765" cy="891165"/>
          </a:xfrm>
          <a:prstGeom prst="rect">
            <a:avLst/>
          </a:prstGeom>
        </p:spPr>
        <p:txBody>
          <a:bodyPr lIns="0" tIns="0" rIns="0" bIns="0" anchor="ctr" anchorCtr="0"/>
          <a:lstStyle>
            <a:lvl1pPr algn="l">
              <a:lnSpc>
                <a:spcPts val="3300"/>
              </a:lnSpc>
              <a:defRPr sz="2800" b="0" i="0" cap="none" spc="50" baseline="0">
                <a:solidFill>
                  <a:srgbClr val="FFFFFF"/>
                </a:solidFill>
                <a:latin typeface="Verdana"/>
                <a:cs typeface="Verdana"/>
              </a:defRPr>
            </a:lvl1pPr>
          </a:lstStyle>
          <a:p>
            <a:r>
              <a:rPr lang="en-US" dirty="0"/>
              <a:t>Divider Slide</a:t>
            </a:r>
            <a:br>
              <a:rPr lang="en-US" dirty="0"/>
            </a:br>
            <a:r>
              <a:rPr lang="en-US" dirty="0"/>
              <a:t>Second Line Title</a:t>
            </a:r>
          </a:p>
        </p:txBody>
      </p:sp>
    </p:spTree>
    <p:extLst>
      <p:ext uri="{BB962C8B-B14F-4D97-AF65-F5344CB8AC3E}">
        <p14:creationId xmlns:p14="http://schemas.microsoft.com/office/powerpoint/2010/main" val="36736328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8_Blan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640" y="230191"/>
            <a:ext cx="10991923" cy="906196"/>
          </a:xfrm>
          <a:prstGeom prst="rect">
            <a:avLst/>
          </a:prstGeom>
        </p:spPr>
        <p:txBody>
          <a:bodyPr/>
          <a:lstStyle>
            <a:lvl1pPr>
              <a:defRPr>
                <a:solidFill>
                  <a:schemeClr val="tx2"/>
                </a:solidFill>
              </a:defRPr>
            </a:lvl1pPr>
          </a:lstStyle>
          <a:p>
            <a:r>
              <a:rPr lang="en-US" dirty="0"/>
              <a:t>Click to Edit Title</a:t>
            </a:r>
            <a:endParaRPr lang="en-US"/>
          </a:p>
        </p:txBody>
      </p:sp>
      <p:sp>
        <p:nvSpPr>
          <p:cNvPr id="5" name="Slide Number Placeholder 6"/>
          <p:cNvSpPr>
            <a:spLocks noGrp="1"/>
          </p:cNvSpPr>
          <p:nvPr>
            <p:ph type="sldNum" sz="quarter" idx="12"/>
          </p:nvPr>
        </p:nvSpPr>
        <p:spPr>
          <a:xfrm>
            <a:off x="4673600"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a:solidFill>
                <a:srgbClr val="D85C00"/>
              </a:solidFill>
            </a:endParaRPr>
          </a:p>
        </p:txBody>
      </p:sp>
    </p:spTree>
    <p:extLst>
      <p:ext uri="{BB962C8B-B14F-4D97-AF65-F5344CB8AC3E}">
        <p14:creationId xmlns:p14="http://schemas.microsoft.com/office/powerpoint/2010/main" val="37006131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l-G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l-G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71A5FB7E-C29C-4189-8936-23BCD5615EAD}" type="datetimeFigureOut">
              <a:rPr lang="el-GR" smtClean="0"/>
              <a:t>15/6/2018</a:t>
            </a:fld>
            <a:endParaRPr lang="el-GR"/>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l-GR"/>
          </a:p>
        </p:txBody>
      </p:sp>
      <p:sp>
        <p:nvSpPr>
          <p:cNvPr id="6" name="Slide Number Placeholder 5"/>
          <p:cNvSpPr>
            <a:spLocks noGrp="1"/>
          </p:cNvSpPr>
          <p:nvPr>
            <p:ph type="sldNum" sz="quarter" idx="12"/>
          </p:nvPr>
        </p:nvSpPr>
        <p:spPr/>
        <p:txBody>
          <a:bodyPr/>
          <a:lstStyle/>
          <a:p>
            <a:fld id="{E35F35D7-3161-44E8-807F-C9FE57353E47}" type="slidenum">
              <a:rPr lang="el-GR" smtClean="0"/>
              <a:t>‹#›</a:t>
            </a:fld>
            <a:endParaRPr lang="el-GR"/>
          </a:p>
        </p:txBody>
      </p:sp>
    </p:spTree>
    <p:extLst>
      <p:ext uri="{BB962C8B-B14F-4D97-AF65-F5344CB8AC3E}">
        <p14:creationId xmlns:p14="http://schemas.microsoft.com/office/powerpoint/2010/main" val="2126551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l-G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l-GR"/>
          </a:p>
        </p:txBody>
      </p:sp>
      <p:sp>
        <p:nvSpPr>
          <p:cNvPr id="4" name="Date Placeholder 3"/>
          <p:cNvSpPr>
            <a:spLocks noGrp="1"/>
          </p:cNvSpPr>
          <p:nvPr>
            <p:ph type="dt" sz="half" idx="10"/>
          </p:nvPr>
        </p:nvSpPr>
        <p:spPr/>
        <p:txBody>
          <a:bodyPr/>
          <a:lstStyle/>
          <a:p>
            <a:fld id="{F036D814-DCAD-47E5-99A0-2A80C409399F}" type="datetime1">
              <a:rPr lang="el-GR" smtClean="0">
                <a:solidFill>
                  <a:srgbClr val="D85C00">
                    <a:tint val="75000"/>
                  </a:srgbClr>
                </a:solidFill>
              </a:rPr>
              <a:pPr/>
              <a:t>15/6/2018</a:t>
            </a:fld>
            <a:endParaRPr lang="el-GR">
              <a:solidFill>
                <a:srgbClr val="D85C00">
                  <a:tint val="75000"/>
                </a:srgbClr>
              </a:solidFill>
            </a:endParaRPr>
          </a:p>
        </p:txBody>
      </p:sp>
      <p:sp>
        <p:nvSpPr>
          <p:cNvPr id="7" name="Slide Number Placeholder 6"/>
          <p:cNvSpPr>
            <a:spLocks noGrp="1"/>
          </p:cNvSpPr>
          <p:nvPr>
            <p:ph type="sldNum" sz="quarter" idx="12"/>
          </p:nvPr>
        </p:nvSpPr>
        <p:spPr>
          <a:xfrm>
            <a:off x="4673600"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a:solidFill>
                <a:srgbClr val="D85C00"/>
              </a:solidFill>
            </a:endParaRPr>
          </a:p>
        </p:txBody>
      </p:sp>
    </p:spTree>
    <p:extLst>
      <p:ext uri="{BB962C8B-B14F-4D97-AF65-F5344CB8AC3E}">
        <p14:creationId xmlns:p14="http://schemas.microsoft.com/office/powerpoint/2010/main" val="7563611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B69B3E0A-61A0-4206-B2E8-FF58221D1F42}" type="datetime1">
              <a:rPr lang="el-GR" smtClean="0">
                <a:solidFill>
                  <a:srgbClr val="D85C00">
                    <a:tint val="75000"/>
                  </a:srgbClr>
                </a:solidFill>
              </a:rPr>
              <a:pPr/>
              <a:t>15/6/2018</a:t>
            </a:fld>
            <a:endParaRPr lang="el-GR">
              <a:solidFill>
                <a:srgbClr val="D85C00">
                  <a:tint val="75000"/>
                </a:srgbClr>
              </a:solidFill>
            </a:endParaRPr>
          </a:p>
        </p:txBody>
      </p:sp>
      <p:sp>
        <p:nvSpPr>
          <p:cNvPr id="6" name="Slide Number Placeholder 5"/>
          <p:cNvSpPr>
            <a:spLocks noGrp="1"/>
          </p:cNvSpPr>
          <p:nvPr>
            <p:ph type="sldNum" sz="quarter" idx="12"/>
          </p:nvPr>
        </p:nvSpPr>
        <p:spPr>
          <a:xfrm>
            <a:off x="4673600" y="6356351"/>
            <a:ext cx="2844800" cy="365125"/>
          </a:xfrm>
          <a:prstGeom prst="rect">
            <a:avLst/>
          </a:prstGeom>
        </p:spPr>
        <p:txBody>
          <a:bodyPr/>
          <a:lstStyle>
            <a:lvl1pPr algn="ctr">
              <a:defRPr/>
            </a:lvl1pPr>
          </a:lstStyle>
          <a:p>
            <a:fld id="{A96CB1D6-0BB0-4874-A723-857514EA1743}" type="slidenum">
              <a:rPr lang="el-GR" smtClean="0">
                <a:solidFill>
                  <a:srgbClr val="D85C00"/>
                </a:solidFill>
              </a:rPr>
              <a:pPr/>
              <a:t>‹#›</a:t>
            </a:fld>
            <a:endParaRPr lang="el-GR" dirty="0">
              <a:solidFill>
                <a:srgbClr val="D85C00"/>
              </a:solidFill>
            </a:endParaRPr>
          </a:p>
        </p:txBody>
      </p:sp>
    </p:spTree>
    <p:extLst>
      <p:ext uri="{BB962C8B-B14F-4D97-AF65-F5344CB8AC3E}">
        <p14:creationId xmlns:p14="http://schemas.microsoft.com/office/powerpoint/2010/main" val="42317235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l-G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993FA3-8C26-4FBF-AA23-070FAEE6B0B4}" type="datetime1">
              <a:rPr lang="el-GR" smtClean="0">
                <a:solidFill>
                  <a:srgbClr val="D85C00">
                    <a:tint val="75000"/>
                  </a:srgbClr>
                </a:solidFill>
              </a:rPr>
              <a:pPr/>
              <a:t>15/6/2018</a:t>
            </a:fld>
            <a:endParaRPr lang="el-GR">
              <a:solidFill>
                <a:srgbClr val="D85C00">
                  <a:tint val="75000"/>
                </a:srgbClr>
              </a:solidFill>
            </a:endParaRPr>
          </a:p>
        </p:txBody>
      </p:sp>
      <p:sp>
        <p:nvSpPr>
          <p:cNvPr id="6" name="Slide Number Placeholder 5"/>
          <p:cNvSpPr>
            <a:spLocks noGrp="1"/>
          </p:cNvSpPr>
          <p:nvPr>
            <p:ph type="sldNum" sz="quarter" idx="12"/>
          </p:nvPr>
        </p:nvSpPr>
        <p:spPr>
          <a:xfrm>
            <a:off x="4722284"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dirty="0">
              <a:solidFill>
                <a:srgbClr val="D85C00"/>
              </a:solidFill>
            </a:endParaRPr>
          </a:p>
        </p:txBody>
      </p:sp>
    </p:spTree>
    <p:extLst>
      <p:ext uri="{BB962C8B-B14F-4D97-AF65-F5344CB8AC3E}">
        <p14:creationId xmlns:p14="http://schemas.microsoft.com/office/powerpoint/2010/main" val="36971946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93EC4473-842F-4DD7-A65F-9F30500C7169}" type="datetime1">
              <a:rPr lang="el-GR" smtClean="0">
                <a:solidFill>
                  <a:srgbClr val="D85C00">
                    <a:tint val="75000"/>
                  </a:srgbClr>
                </a:solidFill>
              </a:rPr>
              <a:pPr/>
              <a:t>15/6/2018</a:t>
            </a:fld>
            <a:endParaRPr lang="el-GR">
              <a:solidFill>
                <a:srgbClr val="D85C00">
                  <a:tint val="75000"/>
                </a:srgbClr>
              </a:solidFill>
            </a:endParaRPr>
          </a:p>
        </p:txBody>
      </p:sp>
      <p:sp>
        <p:nvSpPr>
          <p:cNvPr id="7" name="Slide Number Placeholder 6"/>
          <p:cNvSpPr>
            <a:spLocks noGrp="1"/>
          </p:cNvSpPr>
          <p:nvPr>
            <p:ph type="sldNum" sz="quarter" idx="12"/>
          </p:nvPr>
        </p:nvSpPr>
        <p:spPr>
          <a:xfrm>
            <a:off x="4673600"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a:solidFill>
                <a:srgbClr val="D85C00"/>
              </a:solidFill>
            </a:endParaRPr>
          </a:p>
        </p:txBody>
      </p:sp>
    </p:spTree>
    <p:extLst>
      <p:ext uri="{BB962C8B-B14F-4D97-AF65-F5344CB8AC3E}">
        <p14:creationId xmlns:p14="http://schemas.microsoft.com/office/powerpoint/2010/main" val="24644341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008A8823-EE56-4D2D-898E-3C230A8CFB15}" type="datetime1">
              <a:rPr lang="el-GR" smtClean="0">
                <a:solidFill>
                  <a:srgbClr val="D85C00">
                    <a:tint val="75000"/>
                  </a:srgbClr>
                </a:solidFill>
              </a:rPr>
              <a:pPr/>
              <a:t>15/6/2018</a:t>
            </a:fld>
            <a:endParaRPr lang="el-GR">
              <a:solidFill>
                <a:srgbClr val="D85C00">
                  <a:tint val="75000"/>
                </a:srgbClr>
              </a:solidFill>
            </a:endParaRPr>
          </a:p>
        </p:txBody>
      </p:sp>
      <p:sp>
        <p:nvSpPr>
          <p:cNvPr id="10" name="Slide Number Placeholder 6"/>
          <p:cNvSpPr>
            <a:spLocks noGrp="1"/>
          </p:cNvSpPr>
          <p:nvPr>
            <p:ph type="sldNum" sz="quarter" idx="12"/>
          </p:nvPr>
        </p:nvSpPr>
        <p:spPr>
          <a:xfrm>
            <a:off x="4673600"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a:solidFill>
                <a:srgbClr val="D85C00"/>
              </a:solidFill>
            </a:endParaRPr>
          </a:p>
        </p:txBody>
      </p:sp>
    </p:spTree>
    <p:extLst>
      <p:ext uri="{BB962C8B-B14F-4D97-AF65-F5344CB8AC3E}">
        <p14:creationId xmlns:p14="http://schemas.microsoft.com/office/powerpoint/2010/main" val="2411980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4CDC8645-DCF7-4722-B8E2-2D429A01D924}" type="datetime1">
              <a:rPr lang="el-GR" smtClean="0">
                <a:solidFill>
                  <a:srgbClr val="D85C00">
                    <a:tint val="75000"/>
                  </a:srgbClr>
                </a:solidFill>
              </a:rPr>
              <a:pPr/>
              <a:t>15/6/2018</a:t>
            </a:fld>
            <a:endParaRPr lang="el-GR">
              <a:solidFill>
                <a:srgbClr val="D85C00">
                  <a:tint val="75000"/>
                </a:srgbClr>
              </a:solidFill>
            </a:endParaRPr>
          </a:p>
        </p:txBody>
      </p:sp>
      <p:sp>
        <p:nvSpPr>
          <p:cNvPr id="6" name="Slide Number Placeholder 6"/>
          <p:cNvSpPr>
            <a:spLocks noGrp="1"/>
          </p:cNvSpPr>
          <p:nvPr>
            <p:ph type="sldNum" sz="quarter" idx="12"/>
          </p:nvPr>
        </p:nvSpPr>
        <p:spPr>
          <a:xfrm>
            <a:off x="4673600"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a:solidFill>
                <a:srgbClr val="D85C00"/>
              </a:solidFill>
            </a:endParaRPr>
          </a:p>
        </p:txBody>
      </p:sp>
    </p:spTree>
    <p:extLst>
      <p:ext uri="{BB962C8B-B14F-4D97-AF65-F5344CB8AC3E}">
        <p14:creationId xmlns:p14="http://schemas.microsoft.com/office/powerpoint/2010/main" val="27041807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BA0130-013E-4847-8990-E504D3C75233}" type="datetime1">
              <a:rPr lang="el-GR" smtClean="0">
                <a:solidFill>
                  <a:srgbClr val="D85C00">
                    <a:tint val="75000"/>
                  </a:srgbClr>
                </a:solidFill>
              </a:rPr>
              <a:pPr/>
              <a:t>15/6/2018</a:t>
            </a:fld>
            <a:endParaRPr lang="el-GR">
              <a:solidFill>
                <a:srgbClr val="D85C00">
                  <a:tint val="75000"/>
                </a:srgbClr>
              </a:solidFill>
            </a:endParaRPr>
          </a:p>
        </p:txBody>
      </p:sp>
      <p:sp>
        <p:nvSpPr>
          <p:cNvPr id="5" name="Slide Number Placeholder 6"/>
          <p:cNvSpPr>
            <a:spLocks noGrp="1"/>
          </p:cNvSpPr>
          <p:nvPr>
            <p:ph type="sldNum" sz="quarter" idx="12"/>
          </p:nvPr>
        </p:nvSpPr>
        <p:spPr>
          <a:xfrm>
            <a:off x="4673600"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a:solidFill>
                <a:srgbClr val="D85C00"/>
              </a:solidFill>
            </a:endParaRPr>
          </a:p>
        </p:txBody>
      </p:sp>
    </p:spTree>
    <p:extLst>
      <p:ext uri="{BB962C8B-B14F-4D97-AF65-F5344CB8AC3E}">
        <p14:creationId xmlns:p14="http://schemas.microsoft.com/office/powerpoint/2010/main" val="28546475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l-G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CB2FEA2-8711-4B23-B388-EAFA6B6F138B}" type="datetime1">
              <a:rPr lang="el-GR" smtClean="0">
                <a:solidFill>
                  <a:srgbClr val="D85C00">
                    <a:tint val="75000"/>
                  </a:srgbClr>
                </a:solidFill>
              </a:rPr>
              <a:pPr/>
              <a:t>15/6/2018</a:t>
            </a:fld>
            <a:endParaRPr lang="el-GR">
              <a:solidFill>
                <a:srgbClr val="D85C00">
                  <a:tint val="75000"/>
                </a:srgbClr>
              </a:solidFill>
            </a:endParaRPr>
          </a:p>
        </p:txBody>
      </p:sp>
      <p:sp>
        <p:nvSpPr>
          <p:cNvPr id="8" name="Slide Number Placeholder 6"/>
          <p:cNvSpPr>
            <a:spLocks noGrp="1"/>
          </p:cNvSpPr>
          <p:nvPr>
            <p:ph type="sldNum" sz="quarter" idx="12"/>
          </p:nvPr>
        </p:nvSpPr>
        <p:spPr>
          <a:xfrm>
            <a:off x="4673600"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a:solidFill>
                <a:srgbClr val="D85C00"/>
              </a:solidFill>
            </a:endParaRPr>
          </a:p>
        </p:txBody>
      </p:sp>
    </p:spTree>
    <p:extLst>
      <p:ext uri="{BB962C8B-B14F-4D97-AF65-F5344CB8AC3E}">
        <p14:creationId xmlns:p14="http://schemas.microsoft.com/office/powerpoint/2010/main" val="31843505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l-G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l-G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CCE7A6-5FE2-4C2B-8CBA-3E9F0226F534}" type="datetime1">
              <a:rPr lang="el-GR" smtClean="0">
                <a:solidFill>
                  <a:srgbClr val="D85C00">
                    <a:tint val="75000"/>
                  </a:srgbClr>
                </a:solidFill>
              </a:rPr>
              <a:pPr/>
              <a:t>15/6/2018</a:t>
            </a:fld>
            <a:endParaRPr lang="el-GR">
              <a:solidFill>
                <a:srgbClr val="D85C00">
                  <a:tint val="75000"/>
                </a:srgbClr>
              </a:solidFill>
            </a:endParaRPr>
          </a:p>
        </p:txBody>
      </p:sp>
      <p:sp>
        <p:nvSpPr>
          <p:cNvPr id="8" name="Slide Number Placeholder 6"/>
          <p:cNvSpPr>
            <a:spLocks noGrp="1"/>
          </p:cNvSpPr>
          <p:nvPr>
            <p:ph type="sldNum" sz="quarter" idx="12"/>
          </p:nvPr>
        </p:nvSpPr>
        <p:spPr>
          <a:xfrm>
            <a:off x="4673600"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a:solidFill>
                <a:srgbClr val="D85C00"/>
              </a:solidFill>
            </a:endParaRPr>
          </a:p>
        </p:txBody>
      </p:sp>
    </p:spTree>
    <p:extLst>
      <p:ext uri="{BB962C8B-B14F-4D97-AF65-F5344CB8AC3E}">
        <p14:creationId xmlns:p14="http://schemas.microsoft.com/office/powerpoint/2010/main" val="40419636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E6B59CE9-19C8-4E18-BF68-302802D24513}" type="datetime1">
              <a:rPr lang="el-GR" smtClean="0">
                <a:solidFill>
                  <a:srgbClr val="D85C00">
                    <a:tint val="75000"/>
                  </a:srgbClr>
                </a:solidFill>
              </a:rPr>
              <a:pPr/>
              <a:t>15/6/2018</a:t>
            </a:fld>
            <a:endParaRPr lang="el-GR">
              <a:solidFill>
                <a:srgbClr val="D85C00">
                  <a:tint val="75000"/>
                </a:srgbClr>
              </a:solidFill>
            </a:endParaRPr>
          </a:p>
        </p:txBody>
      </p:sp>
      <p:sp>
        <p:nvSpPr>
          <p:cNvPr id="7" name="Slide Number Placeholder 6"/>
          <p:cNvSpPr>
            <a:spLocks noGrp="1"/>
          </p:cNvSpPr>
          <p:nvPr>
            <p:ph type="sldNum" sz="quarter" idx="12"/>
          </p:nvPr>
        </p:nvSpPr>
        <p:spPr>
          <a:xfrm>
            <a:off x="4673600"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a:solidFill>
                <a:srgbClr val="D85C00"/>
              </a:solidFill>
            </a:endParaRPr>
          </a:p>
        </p:txBody>
      </p:sp>
    </p:spTree>
    <p:extLst>
      <p:ext uri="{BB962C8B-B14F-4D97-AF65-F5344CB8AC3E}">
        <p14:creationId xmlns:p14="http://schemas.microsoft.com/office/powerpoint/2010/main" val="13083542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0DDCFF9A-4081-4C15-9727-3731F2D82F06}" type="datetime1">
              <a:rPr lang="el-GR" smtClean="0">
                <a:solidFill>
                  <a:srgbClr val="D85C00">
                    <a:tint val="75000"/>
                  </a:srgbClr>
                </a:solidFill>
              </a:rPr>
              <a:pPr/>
              <a:t>15/6/2018</a:t>
            </a:fld>
            <a:endParaRPr lang="el-GR">
              <a:solidFill>
                <a:srgbClr val="D85C00">
                  <a:tint val="75000"/>
                </a:srgbClr>
              </a:solidFill>
            </a:endParaRPr>
          </a:p>
        </p:txBody>
      </p:sp>
      <p:sp>
        <p:nvSpPr>
          <p:cNvPr id="7" name="Slide Number Placeholder 6"/>
          <p:cNvSpPr>
            <a:spLocks noGrp="1"/>
          </p:cNvSpPr>
          <p:nvPr>
            <p:ph type="sldNum" sz="quarter" idx="12"/>
          </p:nvPr>
        </p:nvSpPr>
        <p:spPr>
          <a:xfrm>
            <a:off x="4673600"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a:solidFill>
                <a:srgbClr val="D85C00"/>
              </a:solidFill>
            </a:endParaRPr>
          </a:p>
        </p:txBody>
      </p:sp>
    </p:spTree>
    <p:extLst>
      <p:ext uri="{BB962C8B-B14F-4D97-AF65-F5344CB8AC3E}">
        <p14:creationId xmlns:p14="http://schemas.microsoft.com/office/powerpoint/2010/main" val="39668872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8_Blan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6640" y="230191"/>
            <a:ext cx="10991923" cy="906196"/>
          </a:xfrm>
          <a:prstGeom prst="rect">
            <a:avLst/>
          </a:prstGeom>
        </p:spPr>
        <p:txBody>
          <a:bodyPr/>
          <a:lstStyle>
            <a:lvl1pPr>
              <a:defRPr>
                <a:solidFill>
                  <a:schemeClr val="tx2"/>
                </a:solidFill>
              </a:defRPr>
            </a:lvl1pPr>
          </a:lstStyle>
          <a:p>
            <a:r>
              <a:rPr lang="en-US" dirty="0"/>
              <a:t>Click to Edit Title</a:t>
            </a:r>
            <a:endParaRPr lang="en-US"/>
          </a:p>
        </p:txBody>
      </p:sp>
      <p:sp>
        <p:nvSpPr>
          <p:cNvPr id="5" name="Slide Number Placeholder 6"/>
          <p:cNvSpPr>
            <a:spLocks noGrp="1"/>
          </p:cNvSpPr>
          <p:nvPr>
            <p:ph type="sldNum" sz="quarter" idx="12"/>
          </p:nvPr>
        </p:nvSpPr>
        <p:spPr>
          <a:xfrm>
            <a:off x="4673600"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a:solidFill>
                <a:srgbClr val="D85C00"/>
              </a:solidFill>
            </a:endParaRPr>
          </a:p>
        </p:txBody>
      </p:sp>
    </p:spTree>
    <p:extLst>
      <p:ext uri="{BB962C8B-B14F-4D97-AF65-F5344CB8AC3E}">
        <p14:creationId xmlns:p14="http://schemas.microsoft.com/office/powerpoint/2010/main" val="13616477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Orange Divi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7" name="Text Placeholder 19"/>
          <p:cNvSpPr>
            <a:spLocks noGrp="1"/>
          </p:cNvSpPr>
          <p:nvPr>
            <p:ph type="body" sz="quarter" idx="11" hasCustomPrompt="1"/>
          </p:nvPr>
        </p:nvSpPr>
        <p:spPr>
          <a:xfrm>
            <a:off x="1187190" y="1753551"/>
            <a:ext cx="9844559" cy="852702"/>
          </a:xfrm>
          <a:prstGeom prst="rect">
            <a:avLst/>
          </a:prstGeom>
        </p:spPr>
        <p:txBody>
          <a:bodyPr lIns="0" tIns="0" rIns="0" bIns="0"/>
          <a:lstStyle>
            <a:lvl1pPr marL="0" indent="0" algn="l">
              <a:buNone/>
              <a:defRPr sz="1550" b="0" i="0" cap="none" spc="90" baseline="0">
                <a:solidFill>
                  <a:srgbClr val="FFFFFF"/>
                </a:solidFill>
                <a:latin typeface="Verdana"/>
                <a:cs typeface="Verdana"/>
              </a:defRPr>
            </a:lvl1pPr>
          </a:lstStyle>
          <a:p>
            <a:pPr lvl="0"/>
            <a:r>
              <a:rPr lang="en-US" dirty="0"/>
              <a:t>Click to Add Subtitle</a:t>
            </a:r>
          </a:p>
        </p:txBody>
      </p:sp>
      <p:sp>
        <p:nvSpPr>
          <p:cNvPr id="8" name="Title 2"/>
          <p:cNvSpPr>
            <a:spLocks noGrp="1"/>
          </p:cNvSpPr>
          <p:nvPr>
            <p:ph type="title" hasCustomPrompt="1"/>
          </p:nvPr>
        </p:nvSpPr>
        <p:spPr>
          <a:xfrm>
            <a:off x="1187190" y="694695"/>
            <a:ext cx="9816765" cy="891165"/>
          </a:xfrm>
          <a:prstGeom prst="rect">
            <a:avLst/>
          </a:prstGeom>
        </p:spPr>
        <p:txBody>
          <a:bodyPr lIns="0" tIns="0" rIns="0" bIns="0" anchor="ctr" anchorCtr="0"/>
          <a:lstStyle>
            <a:lvl1pPr algn="l">
              <a:lnSpc>
                <a:spcPts val="3300"/>
              </a:lnSpc>
              <a:defRPr sz="2800" b="0" i="0" cap="none" spc="50" baseline="0">
                <a:solidFill>
                  <a:srgbClr val="FFFFFF"/>
                </a:solidFill>
                <a:latin typeface="Verdana"/>
                <a:cs typeface="Verdana"/>
              </a:defRPr>
            </a:lvl1pPr>
          </a:lstStyle>
          <a:p>
            <a:r>
              <a:rPr lang="en-US" dirty="0"/>
              <a:t>Divider Slide</a:t>
            </a:r>
            <a:br>
              <a:rPr lang="en-US" dirty="0"/>
            </a:br>
            <a:r>
              <a:rPr lang="en-US" dirty="0"/>
              <a:t>Second Line Title</a:t>
            </a:r>
          </a:p>
        </p:txBody>
      </p:sp>
    </p:spTree>
    <p:extLst>
      <p:ext uri="{BB962C8B-B14F-4D97-AF65-F5344CB8AC3E}">
        <p14:creationId xmlns:p14="http://schemas.microsoft.com/office/powerpoint/2010/main" val="23900149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range Photo Divi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736601" y="466725"/>
            <a:ext cx="10725151" cy="5290236"/>
          </a:xfrm>
          <a:prstGeom prst="rect">
            <a:avLst/>
          </a:prstGeom>
        </p:spPr>
        <p:txBody>
          <a:bodyPr anchor="t" anchorCtr="0">
            <a:normAutofit/>
          </a:bodyPr>
          <a:lstStyle>
            <a:lvl1pPr marL="0" indent="0">
              <a:buNone/>
              <a:defRPr sz="1400">
                <a:solidFill>
                  <a:schemeClr val="bg2"/>
                </a:solidFill>
              </a:defRPr>
            </a:lvl1pPr>
          </a:lstStyle>
          <a:p>
            <a:r>
              <a:rPr lang="en-US"/>
              <a:t>Photo Only Divider Slide </a:t>
            </a:r>
          </a:p>
        </p:txBody>
      </p:sp>
      <p:sp>
        <p:nvSpPr>
          <p:cNvPr id="2" name="Slide Number Placeholder 1"/>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Tree>
    <p:extLst>
      <p:ext uri="{BB962C8B-B14F-4D97-AF65-F5344CB8AC3E}">
        <p14:creationId xmlns:p14="http://schemas.microsoft.com/office/powerpoint/2010/main" val="1803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ue Divi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8" name="Text Placeholder 19"/>
          <p:cNvSpPr>
            <a:spLocks noGrp="1"/>
          </p:cNvSpPr>
          <p:nvPr>
            <p:ph type="body" sz="quarter" idx="11" hasCustomPrompt="1"/>
          </p:nvPr>
        </p:nvSpPr>
        <p:spPr>
          <a:xfrm>
            <a:off x="1187190" y="1753551"/>
            <a:ext cx="9844559" cy="852702"/>
          </a:xfrm>
          <a:prstGeom prst="rect">
            <a:avLst/>
          </a:prstGeom>
        </p:spPr>
        <p:txBody>
          <a:bodyPr lIns="0" tIns="0" rIns="0" bIns="0"/>
          <a:lstStyle>
            <a:lvl1pPr marL="0" indent="0" algn="l">
              <a:buNone/>
              <a:defRPr sz="1550" b="0" i="0" cap="none" spc="90" baseline="0">
                <a:solidFill>
                  <a:srgbClr val="FFFFFF"/>
                </a:solidFill>
                <a:latin typeface="Verdana"/>
                <a:cs typeface="Verdana"/>
              </a:defRPr>
            </a:lvl1pPr>
          </a:lstStyle>
          <a:p>
            <a:pPr lvl="0"/>
            <a:r>
              <a:rPr lang="en-US" dirty="0"/>
              <a:t>Click to Add Subtitle</a:t>
            </a:r>
          </a:p>
        </p:txBody>
      </p:sp>
      <p:sp>
        <p:nvSpPr>
          <p:cNvPr id="9" name="Title 2"/>
          <p:cNvSpPr>
            <a:spLocks noGrp="1"/>
          </p:cNvSpPr>
          <p:nvPr>
            <p:ph type="title" hasCustomPrompt="1"/>
          </p:nvPr>
        </p:nvSpPr>
        <p:spPr>
          <a:xfrm>
            <a:off x="1187190" y="694695"/>
            <a:ext cx="9816765" cy="891165"/>
          </a:xfrm>
          <a:prstGeom prst="rect">
            <a:avLst/>
          </a:prstGeom>
        </p:spPr>
        <p:txBody>
          <a:bodyPr lIns="0" tIns="0" rIns="0" bIns="0" anchor="ctr" anchorCtr="0"/>
          <a:lstStyle>
            <a:lvl1pPr algn="l">
              <a:lnSpc>
                <a:spcPts val="3300"/>
              </a:lnSpc>
              <a:defRPr sz="2800" b="0" i="0" cap="none" spc="50" baseline="0">
                <a:solidFill>
                  <a:srgbClr val="FFFFFF"/>
                </a:solidFill>
                <a:latin typeface="Verdana"/>
                <a:cs typeface="Verdana"/>
              </a:defRPr>
            </a:lvl1pPr>
          </a:lstStyle>
          <a:p>
            <a:r>
              <a:rPr lang="en-US" dirty="0"/>
              <a:t>Divider Slide</a:t>
            </a:r>
            <a:br>
              <a:rPr lang="en-US" dirty="0"/>
            </a:br>
            <a:r>
              <a:rPr lang="en-US" dirty="0"/>
              <a:t>Second Line Title</a:t>
            </a:r>
          </a:p>
        </p:txBody>
      </p:sp>
    </p:spTree>
    <p:extLst>
      <p:ext uri="{BB962C8B-B14F-4D97-AF65-F5344CB8AC3E}">
        <p14:creationId xmlns:p14="http://schemas.microsoft.com/office/powerpoint/2010/main" val="9472480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ue Photo Divi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736601" y="466725"/>
            <a:ext cx="10725151" cy="5290236"/>
          </a:xfrm>
          <a:prstGeom prst="rect">
            <a:avLst/>
          </a:prstGeom>
        </p:spPr>
        <p:txBody>
          <a:bodyPr anchor="t" anchorCtr="0">
            <a:normAutofit/>
          </a:bodyPr>
          <a:lstStyle>
            <a:lvl1pPr marL="0" indent="0">
              <a:buNone/>
              <a:defRPr sz="1400">
                <a:solidFill>
                  <a:schemeClr val="bg2"/>
                </a:solidFill>
              </a:defRPr>
            </a:lvl1pPr>
          </a:lstStyle>
          <a:p>
            <a:r>
              <a:rPr lang="en-US"/>
              <a:t>Photo Only Divider Slide</a:t>
            </a:r>
          </a:p>
        </p:txBody>
      </p:sp>
      <p:sp>
        <p:nvSpPr>
          <p:cNvPr id="2" name="Slide Number Placeholder 1"/>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Tree>
    <p:extLst>
      <p:ext uri="{BB962C8B-B14F-4D97-AF65-F5344CB8AC3E}">
        <p14:creationId xmlns:p14="http://schemas.microsoft.com/office/powerpoint/2010/main" val="9016602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Gray Divi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
        <p:nvSpPr>
          <p:cNvPr id="8" name="Text Placeholder 19"/>
          <p:cNvSpPr>
            <a:spLocks noGrp="1"/>
          </p:cNvSpPr>
          <p:nvPr>
            <p:ph type="body" sz="quarter" idx="11" hasCustomPrompt="1"/>
          </p:nvPr>
        </p:nvSpPr>
        <p:spPr>
          <a:xfrm>
            <a:off x="1187190" y="1753551"/>
            <a:ext cx="9844559" cy="852702"/>
          </a:xfrm>
          <a:prstGeom prst="rect">
            <a:avLst/>
          </a:prstGeom>
        </p:spPr>
        <p:txBody>
          <a:bodyPr lIns="0" tIns="0" rIns="0" bIns="0"/>
          <a:lstStyle>
            <a:lvl1pPr marL="0" indent="0" algn="l">
              <a:buNone/>
              <a:defRPr sz="1550" b="0" i="0" cap="none" spc="90" baseline="0">
                <a:solidFill>
                  <a:srgbClr val="FFFFFF"/>
                </a:solidFill>
                <a:latin typeface="Verdana"/>
                <a:cs typeface="Verdana"/>
              </a:defRPr>
            </a:lvl1pPr>
          </a:lstStyle>
          <a:p>
            <a:pPr lvl="0"/>
            <a:r>
              <a:rPr lang="en-US" dirty="0"/>
              <a:t>Click to Add Subtitle</a:t>
            </a:r>
          </a:p>
        </p:txBody>
      </p:sp>
      <p:sp>
        <p:nvSpPr>
          <p:cNvPr id="9" name="Title 2"/>
          <p:cNvSpPr>
            <a:spLocks noGrp="1"/>
          </p:cNvSpPr>
          <p:nvPr>
            <p:ph type="title" hasCustomPrompt="1"/>
          </p:nvPr>
        </p:nvSpPr>
        <p:spPr>
          <a:xfrm>
            <a:off x="1187190" y="694695"/>
            <a:ext cx="9816765" cy="891165"/>
          </a:xfrm>
          <a:prstGeom prst="rect">
            <a:avLst/>
          </a:prstGeom>
        </p:spPr>
        <p:txBody>
          <a:bodyPr lIns="0" tIns="0" rIns="0" bIns="0" anchor="ctr" anchorCtr="0"/>
          <a:lstStyle>
            <a:lvl1pPr algn="l">
              <a:lnSpc>
                <a:spcPts val="3300"/>
              </a:lnSpc>
              <a:defRPr sz="2800" b="0" i="0" cap="none" spc="50" baseline="0">
                <a:solidFill>
                  <a:srgbClr val="FFFFFF"/>
                </a:solidFill>
                <a:latin typeface="Verdana"/>
                <a:cs typeface="Verdana"/>
              </a:defRPr>
            </a:lvl1pPr>
          </a:lstStyle>
          <a:p>
            <a:r>
              <a:rPr lang="en-US" dirty="0"/>
              <a:t>Divider Slide</a:t>
            </a:r>
            <a:br>
              <a:rPr lang="en-US" dirty="0"/>
            </a:br>
            <a:r>
              <a:rPr lang="en-US" dirty="0"/>
              <a:t>Second Line Title</a:t>
            </a:r>
          </a:p>
        </p:txBody>
      </p:sp>
    </p:spTree>
    <p:extLst>
      <p:ext uri="{BB962C8B-B14F-4D97-AF65-F5344CB8AC3E}">
        <p14:creationId xmlns:p14="http://schemas.microsoft.com/office/powerpoint/2010/main" val="17658880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Gray Photo Divi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1" hasCustomPrompt="1"/>
          </p:nvPr>
        </p:nvSpPr>
        <p:spPr>
          <a:xfrm>
            <a:off x="736601" y="466725"/>
            <a:ext cx="10725151" cy="5290236"/>
          </a:xfrm>
          <a:prstGeom prst="rect">
            <a:avLst/>
          </a:prstGeom>
        </p:spPr>
        <p:txBody>
          <a:bodyPr anchor="t" anchorCtr="0">
            <a:normAutofit/>
          </a:bodyPr>
          <a:lstStyle>
            <a:lvl1pPr marL="0" indent="0">
              <a:buNone/>
              <a:defRPr sz="1400">
                <a:solidFill>
                  <a:schemeClr val="bg2"/>
                </a:solidFill>
              </a:defRPr>
            </a:lvl1pPr>
          </a:lstStyle>
          <a:p>
            <a:r>
              <a:rPr lang="en-US"/>
              <a:t>Photo Only Divider Slide</a:t>
            </a:r>
          </a:p>
        </p:txBody>
      </p:sp>
      <p:sp>
        <p:nvSpPr>
          <p:cNvPr id="2" name="Slide Number Placeholder 1"/>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a:t>
            </a:fld>
            <a:endParaRPr lang="en-US" dirty="0"/>
          </a:p>
        </p:txBody>
      </p:sp>
    </p:spTree>
    <p:extLst>
      <p:ext uri="{BB962C8B-B14F-4D97-AF65-F5344CB8AC3E}">
        <p14:creationId xmlns:p14="http://schemas.microsoft.com/office/powerpoint/2010/main" val="903895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theme" Target="../theme/theme2.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image" Target="../media/image7.jpeg"/><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3.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63.xml"/><Relationship Id="rId7" Type="http://schemas.openxmlformats.org/officeDocument/2006/relationships/theme" Target="../theme/theme4.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5" Type="http://schemas.openxmlformats.org/officeDocument/2006/relationships/slideLayout" Target="../slideLayouts/slideLayout65.xml"/><Relationship Id="rId4" Type="http://schemas.openxmlformats.org/officeDocument/2006/relationships/slideLayout" Target="../slideLayouts/slideLayout64.xml"/><Relationship Id="rId9" Type="http://schemas.openxmlformats.org/officeDocument/2006/relationships/image" Target="../media/image10.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descr="14GSGL0011_D08_PPT_Cover_Global-Language-of-Business.png"/>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9144000" y="923139"/>
            <a:ext cx="2548213" cy="103635"/>
          </a:xfrm>
          <a:prstGeom prst="rect">
            <a:avLst/>
          </a:prstGeom>
        </p:spPr>
      </p:pic>
      <p:pic>
        <p:nvPicPr>
          <p:cNvPr id="5" name="Picture 4"/>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369512" y="177801"/>
            <a:ext cx="1978579" cy="848973"/>
          </a:xfrm>
          <a:prstGeom prst="rect">
            <a:avLst/>
          </a:prstGeom>
        </p:spPr>
      </p:pic>
    </p:spTree>
    <p:extLst>
      <p:ext uri="{BB962C8B-B14F-4D97-AF65-F5344CB8AC3E}">
        <p14:creationId xmlns:p14="http://schemas.microsoft.com/office/powerpoint/2010/main" val="21149949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728133" y="230189"/>
            <a:ext cx="10744201" cy="906196"/>
          </a:xfrm>
          <a:prstGeom prst="rect">
            <a:avLst/>
          </a:prstGeom>
          <a:noFill/>
          <a:ln>
            <a:noFill/>
          </a:ln>
          <a:extLst/>
        </p:spPr>
        <p:txBody>
          <a:bodyPr vert="horz" wrap="square" lIns="0" tIns="45716" rIns="91431" bIns="45716" numCol="1" anchor="ctr" anchorCtr="0" compatLnSpc="1">
            <a:prstTxWarp prst="textNoShape">
              <a:avLst/>
            </a:prstTxWarp>
          </a:bodyPr>
          <a:lstStyle/>
          <a:p>
            <a:pPr lvl="0"/>
            <a:r>
              <a:rPr lang="en-US" dirty="0"/>
              <a:t>Click to Edit Title</a:t>
            </a:r>
          </a:p>
        </p:txBody>
      </p:sp>
      <p:sp>
        <p:nvSpPr>
          <p:cNvPr id="15" name="Text Placeholder 19"/>
          <p:cNvSpPr txBox="1">
            <a:spLocks/>
          </p:cNvSpPr>
          <p:nvPr/>
        </p:nvSpPr>
        <p:spPr>
          <a:xfrm>
            <a:off x="7721601" y="6415943"/>
            <a:ext cx="3067751" cy="134723"/>
          </a:xfrm>
          <a:prstGeom prst="rect">
            <a:avLst/>
          </a:prstGeom>
        </p:spPr>
        <p:txBody>
          <a:bodyPr lIns="0" tIns="0" rIns="0" bIns="0"/>
          <a:lstStyle>
            <a:lvl1pPr marL="0" marR="0" indent="0" algn="r" defTabSz="457155" rtl="0" eaLnBrk="1" fontAlgn="base" latinLnBrk="0" hangingPunct="1">
              <a:lnSpc>
                <a:spcPct val="100000"/>
              </a:lnSpc>
              <a:spcBef>
                <a:spcPct val="20000"/>
              </a:spcBef>
              <a:spcAft>
                <a:spcPct val="0"/>
              </a:spcAft>
              <a:buClr>
                <a:schemeClr val="accent1"/>
              </a:buClr>
              <a:buSzTx/>
              <a:buFont typeface="Arial"/>
              <a:buNone/>
              <a:tabLst/>
              <a:defRPr sz="600" b="0" kern="1200" cap="none" spc="0" baseline="0">
                <a:solidFill>
                  <a:schemeClr val="tx1"/>
                </a:solidFill>
                <a:latin typeface="Verdana"/>
                <a:ea typeface="ＭＳ Ｐゴシック" charset="0"/>
                <a:cs typeface="Verdana"/>
              </a:defRPr>
            </a:lvl1pPr>
            <a:lvl2pPr marL="0" indent="-228578" algn="l" defTabSz="457155" rtl="0" eaLnBrk="1" fontAlgn="base" hangingPunct="1">
              <a:lnSpc>
                <a:spcPts val="2500"/>
              </a:lnSpc>
              <a:spcBef>
                <a:spcPts val="400"/>
              </a:spcBef>
              <a:spcAft>
                <a:spcPct val="0"/>
              </a:spcAft>
              <a:buClr>
                <a:schemeClr val="accent1"/>
              </a:buClr>
              <a:buFont typeface="Arial"/>
              <a:buChar char="•"/>
              <a:defRPr sz="1700" kern="1200">
                <a:solidFill>
                  <a:srgbClr val="002C6C"/>
                </a:solidFill>
                <a:latin typeface="Verdana"/>
                <a:ea typeface="ＭＳ Ｐゴシック" charset="0"/>
                <a:cs typeface="Verdana"/>
              </a:defRPr>
            </a:lvl2pPr>
            <a:lvl3pPr marL="557784" indent="-285750" algn="l" defTabSz="457155" rtl="0" eaLnBrk="1" fontAlgn="base" hangingPunct="1">
              <a:lnSpc>
                <a:spcPts val="2500"/>
              </a:lnSpc>
              <a:spcBef>
                <a:spcPts val="400"/>
              </a:spcBef>
              <a:spcAft>
                <a:spcPct val="0"/>
              </a:spcAft>
              <a:buClr>
                <a:schemeClr val="accent1"/>
              </a:buClr>
              <a:buFont typeface="Lucida Grande"/>
              <a:buChar char="­"/>
              <a:defRPr sz="1700" kern="1200">
                <a:solidFill>
                  <a:srgbClr val="002C6C"/>
                </a:solidFill>
                <a:latin typeface="Verdana"/>
                <a:ea typeface="ＭＳ Ｐゴシック" charset="0"/>
                <a:cs typeface="Verdana"/>
              </a:defRPr>
            </a:lvl3pPr>
            <a:lvl4pPr marL="822960" indent="-228578" algn="l" defTabSz="457155" rtl="0" eaLnBrk="1" fontAlgn="base" hangingPunct="1">
              <a:lnSpc>
                <a:spcPts val="2500"/>
              </a:lnSpc>
              <a:spcBef>
                <a:spcPts val="400"/>
              </a:spcBef>
              <a:spcAft>
                <a:spcPct val="0"/>
              </a:spcAft>
              <a:buClr>
                <a:schemeClr val="accent1"/>
              </a:buClr>
              <a:buFont typeface="Arial"/>
              <a:buChar char="•"/>
              <a:defRPr sz="1700" kern="1200">
                <a:solidFill>
                  <a:srgbClr val="002C6C"/>
                </a:solidFill>
                <a:latin typeface="Verdana"/>
                <a:ea typeface="ＭＳ Ｐゴシック" charset="0"/>
                <a:cs typeface="Verdana"/>
              </a:defRPr>
            </a:lvl4pPr>
            <a:lvl5pPr marL="1051560" indent="-228578" algn="l" defTabSz="457155" rtl="0" eaLnBrk="1" fontAlgn="base" hangingPunct="1">
              <a:lnSpc>
                <a:spcPts val="2500"/>
              </a:lnSpc>
              <a:spcBef>
                <a:spcPts val="400"/>
              </a:spcBef>
              <a:spcAft>
                <a:spcPct val="0"/>
              </a:spcAft>
              <a:buClr>
                <a:schemeClr val="accent1"/>
              </a:buClr>
              <a:buSzPct val="100000"/>
              <a:buFont typeface="Lucida Grande"/>
              <a:buChar char="­"/>
              <a:defRPr sz="1700" kern="1200">
                <a:solidFill>
                  <a:srgbClr val="002C6C"/>
                </a:solidFill>
                <a:latin typeface="Verdana"/>
                <a:ea typeface="ＭＳ Ｐゴシック" charset="0"/>
                <a:cs typeface="Verdana"/>
              </a:defRPr>
            </a:lvl5pPr>
            <a:lvl6pPr marL="2514354" indent="-228578" algn="l" defTabSz="457155" rtl="0" eaLnBrk="1" latinLnBrk="0" hangingPunct="1">
              <a:spcBef>
                <a:spcPct val="20000"/>
              </a:spcBef>
              <a:buFont typeface="Arial"/>
              <a:buChar char="•"/>
              <a:defRPr sz="2000" kern="1200">
                <a:solidFill>
                  <a:schemeClr val="tx1"/>
                </a:solidFill>
                <a:latin typeface="+mn-lt"/>
                <a:ea typeface="+mn-ea"/>
                <a:cs typeface="+mn-cs"/>
              </a:defRPr>
            </a:lvl6pPr>
            <a:lvl7pPr marL="2971509" indent="-228578" algn="l" defTabSz="457155" rtl="0" eaLnBrk="1" latinLnBrk="0" hangingPunct="1">
              <a:spcBef>
                <a:spcPct val="20000"/>
              </a:spcBef>
              <a:buFont typeface="Arial"/>
              <a:buChar char="•"/>
              <a:defRPr sz="2000" kern="1200">
                <a:solidFill>
                  <a:schemeClr val="tx1"/>
                </a:solidFill>
                <a:latin typeface="+mn-lt"/>
                <a:ea typeface="+mn-ea"/>
                <a:cs typeface="+mn-cs"/>
              </a:defRPr>
            </a:lvl7pPr>
            <a:lvl8pPr marL="3428665" indent="-228578" algn="l" defTabSz="457155" rtl="0" eaLnBrk="1" latinLnBrk="0" hangingPunct="1">
              <a:spcBef>
                <a:spcPct val="20000"/>
              </a:spcBef>
              <a:buFont typeface="Arial"/>
              <a:buChar char="•"/>
              <a:defRPr sz="2000" kern="1200">
                <a:solidFill>
                  <a:schemeClr val="tx1"/>
                </a:solidFill>
                <a:latin typeface="+mn-lt"/>
                <a:ea typeface="+mn-ea"/>
                <a:cs typeface="+mn-cs"/>
              </a:defRPr>
            </a:lvl8pPr>
            <a:lvl9pPr marL="3885821" indent="-228578" algn="l" defTabSz="457155"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F26334"/>
              </a:buClr>
            </a:pPr>
            <a:r>
              <a:rPr lang="en-US" sz="600" dirty="0">
                <a:solidFill>
                  <a:srgbClr val="454545"/>
                </a:solidFill>
              </a:rPr>
              <a:t>© GS1 Association Greece 201</a:t>
            </a:r>
            <a:r>
              <a:rPr lang="el-GR" sz="600" dirty="0">
                <a:solidFill>
                  <a:srgbClr val="454545"/>
                </a:solidFill>
              </a:rPr>
              <a:t>6</a:t>
            </a:r>
            <a:endParaRPr lang="en-US" sz="600" dirty="0">
              <a:solidFill>
                <a:srgbClr val="454545"/>
              </a:solidFill>
            </a:endParaRPr>
          </a:p>
        </p:txBody>
      </p:sp>
      <p:sp>
        <p:nvSpPr>
          <p:cNvPr id="7" name="Slide Number Placeholder 9"/>
          <p:cNvSpPr>
            <a:spLocks noGrp="1"/>
          </p:cNvSpPr>
          <p:nvPr>
            <p:ph type="sldNum" sz="quarter" idx="4"/>
          </p:nvPr>
        </p:nvSpPr>
        <p:spPr>
          <a:xfrm>
            <a:off x="11142069" y="6350405"/>
            <a:ext cx="330047" cy="200260"/>
          </a:xfrm>
          <a:prstGeom prst="rect">
            <a:avLst/>
          </a:prstGeom>
        </p:spPr>
        <p:txBody>
          <a:bodyPr vert="horz" wrap="square" lIns="0" tIns="0" rIns="0" bIns="0" numCol="1" anchor="ctr" anchorCtr="0" compatLnSpc="1">
            <a:prstTxWarp prst="textNoShape">
              <a:avLst/>
            </a:prstTxWarp>
          </a:bodyPr>
          <a:lstStyle>
            <a:lvl1pPr algn="ctr">
              <a:defRPr sz="800" smtClean="0">
                <a:solidFill>
                  <a:srgbClr val="454545"/>
                </a:solidFill>
                <a:latin typeface="Verdana"/>
                <a:cs typeface="Verdana"/>
              </a:defRPr>
            </a:lvl1pPr>
          </a:lstStyle>
          <a:p>
            <a:pPr defTabSz="914310" fontAlgn="base">
              <a:spcAft>
                <a:spcPct val="0"/>
              </a:spcAft>
              <a:defRPr/>
            </a:pPr>
            <a:fld id="{4472AB7F-E8D0-4874-A9B8-335B68DC5F05}" type="slidenum">
              <a:rPr lang="en-US" smtClean="0"/>
              <a:pPr defTabSz="914310" fontAlgn="base">
                <a:spcAft>
                  <a:spcPct val="0"/>
                </a:spcAft>
                <a:defRPr/>
              </a:pPr>
              <a:t>‹#›</a:t>
            </a:fld>
            <a:endParaRPr lang="en-US" dirty="0"/>
          </a:p>
        </p:txBody>
      </p:sp>
      <p:pic>
        <p:nvPicPr>
          <p:cNvPr id="2" name="Picture 1"/>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812800" y="6237357"/>
            <a:ext cx="1219200" cy="523137"/>
          </a:xfrm>
          <a:prstGeom prst="rect">
            <a:avLst/>
          </a:prstGeom>
        </p:spPr>
      </p:pic>
    </p:spTree>
    <p:extLst>
      <p:ext uri="{BB962C8B-B14F-4D97-AF65-F5344CB8AC3E}">
        <p14:creationId xmlns:p14="http://schemas.microsoft.com/office/powerpoint/2010/main" val="304428301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9" r:id="rId24"/>
    <p:sldLayoutId id="2147483710" r:id="rId25"/>
  </p:sldLayoutIdLst>
  <p:hf hdr="0" ftr="0" dt="0"/>
  <p:txStyles>
    <p:titleStyle>
      <a:lvl1pPr algn="l" defTabSz="457155" rtl="0" eaLnBrk="1" fontAlgn="base" hangingPunct="1">
        <a:spcBef>
          <a:spcPct val="0"/>
        </a:spcBef>
        <a:spcAft>
          <a:spcPct val="0"/>
        </a:spcAft>
        <a:defRPr sz="2800" kern="1200" cap="none" spc="0">
          <a:solidFill>
            <a:schemeClr val="tx2"/>
          </a:solidFill>
          <a:latin typeface="Verdana"/>
          <a:ea typeface="ＭＳ Ｐゴシック" charset="0"/>
          <a:cs typeface="Verdana"/>
        </a:defRPr>
      </a:lvl1pPr>
      <a:lvl2pPr algn="l" defTabSz="457155" rtl="0" eaLnBrk="1" fontAlgn="base" hangingPunct="1">
        <a:spcBef>
          <a:spcPct val="0"/>
        </a:spcBef>
        <a:spcAft>
          <a:spcPct val="0"/>
        </a:spcAft>
        <a:defRPr sz="2400">
          <a:solidFill>
            <a:schemeClr val="bg1"/>
          </a:solidFill>
          <a:latin typeface="Arial" charset="0"/>
          <a:ea typeface="ＭＳ Ｐゴシック" charset="0"/>
          <a:cs typeface="ＭＳ Ｐゴシック" charset="0"/>
        </a:defRPr>
      </a:lvl2pPr>
      <a:lvl3pPr algn="l" defTabSz="457155" rtl="0" eaLnBrk="1" fontAlgn="base" hangingPunct="1">
        <a:spcBef>
          <a:spcPct val="0"/>
        </a:spcBef>
        <a:spcAft>
          <a:spcPct val="0"/>
        </a:spcAft>
        <a:defRPr sz="2400">
          <a:solidFill>
            <a:schemeClr val="bg1"/>
          </a:solidFill>
          <a:latin typeface="Arial" charset="0"/>
          <a:ea typeface="ＭＳ Ｐゴシック" charset="0"/>
          <a:cs typeface="ＭＳ Ｐゴシック" charset="0"/>
        </a:defRPr>
      </a:lvl3pPr>
      <a:lvl4pPr algn="l" defTabSz="457155" rtl="0" eaLnBrk="1" fontAlgn="base" hangingPunct="1">
        <a:spcBef>
          <a:spcPct val="0"/>
        </a:spcBef>
        <a:spcAft>
          <a:spcPct val="0"/>
        </a:spcAft>
        <a:defRPr sz="2400">
          <a:solidFill>
            <a:schemeClr val="bg1"/>
          </a:solidFill>
          <a:latin typeface="Arial" charset="0"/>
          <a:ea typeface="ＭＳ Ｐゴシック" charset="0"/>
          <a:cs typeface="ＭＳ Ｐゴシック" charset="0"/>
        </a:defRPr>
      </a:lvl4pPr>
      <a:lvl5pPr algn="l" defTabSz="457155" rtl="0" eaLnBrk="1" fontAlgn="base" hangingPunct="1">
        <a:spcBef>
          <a:spcPct val="0"/>
        </a:spcBef>
        <a:spcAft>
          <a:spcPct val="0"/>
        </a:spcAft>
        <a:defRPr sz="2400">
          <a:solidFill>
            <a:schemeClr val="bg1"/>
          </a:solidFill>
          <a:latin typeface="Arial" charset="0"/>
          <a:ea typeface="ＭＳ Ｐゴシック" charset="0"/>
          <a:cs typeface="ＭＳ Ｐゴシック" charset="0"/>
        </a:defRPr>
      </a:lvl5pPr>
      <a:lvl6pPr marL="457155" algn="l" defTabSz="457155" rtl="0" eaLnBrk="1" fontAlgn="base" hangingPunct="1">
        <a:spcBef>
          <a:spcPct val="0"/>
        </a:spcBef>
        <a:spcAft>
          <a:spcPct val="0"/>
        </a:spcAft>
        <a:defRPr sz="2600">
          <a:solidFill>
            <a:srgbClr val="002C6C"/>
          </a:solidFill>
          <a:latin typeface="Arial" charset="0"/>
          <a:ea typeface="ＭＳ Ｐゴシック" charset="0"/>
          <a:cs typeface="ＭＳ Ｐゴシック" charset="0"/>
        </a:defRPr>
      </a:lvl6pPr>
      <a:lvl7pPr marL="914310" algn="l" defTabSz="457155" rtl="0" eaLnBrk="1" fontAlgn="base" hangingPunct="1">
        <a:spcBef>
          <a:spcPct val="0"/>
        </a:spcBef>
        <a:spcAft>
          <a:spcPct val="0"/>
        </a:spcAft>
        <a:defRPr sz="2600">
          <a:solidFill>
            <a:srgbClr val="002C6C"/>
          </a:solidFill>
          <a:latin typeface="Arial" charset="0"/>
          <a:ea typeface="ＭＳ Ｐゴシック" charset="0"/>
          <a:cs typeface="ＭＳ Ｐゴシック" charset="0"/>
        </a:defRPr>
      </a:lvl7pPr>
      <a:lvl8pPr marL="1371466" algn="l" defTabSz="457155" rtl="0" eaLnBrk="1" fontAlgn="base" hangingPunct="1">
        <a:spcBef>
          <a:spcPct val="0"/>
        </a:spcBef>
        <a:spcAft>
          <a:spcPct val="0"/>
        </a:spcAft>
        <a:defRPr sz="2600">
          <a:solidFill>
            <a:srgbClr val="002C6C"/>
          </a:solidFill>
          <a:latin typeface="Arial" charset="0"/>
          <a:ea typeface="ＭＳ Ｐゴシック" charset="0"/>
          <a:cs typeface="ＭＳ Ｐゴシック" charset="0"/>
        </a:defRPr>
      </a:lvl8pPr>
      <a:lvl9pPr marL="1828622" algn="l" defTabSz="457155" rtl="0" eaLnBrk="1" fontAlgn="base" hangingPunct="1">
        <a:spcBef>
          <a:spcPct val="0"/>
        </a:spcBef>
        <a:spcAft>
          <a:spcPct val="0"/>
        </a:spcAft>
        <a:defRPr sz="2600">
          <a:solidFill>
            <a:srgbClr val="002C6C"/>
          </a:solidFill>
          <a:latin typeface="Arial" charset="0"/>
          <a:ea typeface="ＭＳ Ｐゴシック" charset="0"/>
          <a:cs typeface="ＭＳ Ｐゴシック" charset="0"/>
        </a:defRPr>
      </a:lvl9pPr>
    </p:titleStyle>
    <p:bodyStyle>
      <a:lvl1pPr marL="360000" marR="0" indent="-285750" algn="l" defTabSz="457155" rtl="0" eaLnBrk="1" fontAlgn="base" latinLnBrk="0" hangingPunct="1">
        <a:lnSpc>
          <a:spcPct val="110000"/>
        </a:lnSpc>
        <a:spcBef>
          <a:spcPts val="400"/>
        </a:spcBef>
        <a:spcAft>
          <a:spcPct val="0"/>
        </a:spcAft>
        <a:buClr>
          <a:schemeClr val="accent1"/>
        </a:buClr>
        <a:buSzTx/>
        <a:buFont typeface="Arial"/>
        <a:buChar char="•"/>
        <a:tabLst/>
        <a:defRPr sz="1700" b="0" i="0" kern="1200" baseline="0">
          <a:solidFill>
            <a:schemeClr val="tx2"/>
          </a:solidFill>
          <a:latin typeface="Verdana"/>
          <a:ea typeface="ＭＳ Ｐゴシック" charset="0"/>
          <a:cs typeface="Verdana"/>
        </a:defRPr>
      </a:lvl1pPr>
      <a:lvl2pPr marL="558000" marR="0" indent="-285750" algn="l" defTabSz="457155" rtl="0" eaLnBrk="1" fontAlgn="base" latinLnBrk="0" hangingPunct="1">
        <a:lnSpc>
          <a:spcPct val="110000"/>
        </a:lnSpc>
        <a:spcBef>
          <a:spcPts val="400"/>
        </a:spcBef>
        <a:spcAft>
          <a:spcPct val="0"/>
        </a:spcAft>
        <a:buClr>
          <a:schemeClr val="accent1"/>
        </a:buClr>
        <a:buSzTx/>
        <a:buFont typeface="Lucida Grande"/>
        <a:buChar char="­"/>
        <a:tabLst/>
        <a:defRPr sz="1700" b="0" i="0" kern="1200">
          <a:solidFill>
            <a:schemeClr val="tx2"/>
          </a:solidFill>
          <a:latin typeface="Verdana"/>
          <a:ea typeface="ＭＳ Ｐゴシック" charset="0"/>
          <a:cs typeface="Verdana"/>
        </a:defRPr>
      </a:lvl2pPr>
      <a:lvl3pPr marL="824400" indent="-285750" algn="l" defTabSz="457155" rtl="0" eaLnBrk="1" fontAlgn="base" hangingPunct="1">
        <a:lnSpc>
          <a:spcPct val="110000"/>
        </a:lnSpc>
        <a:spcBef>
          <a:spcPts val="400"/>
        </a:spcBef>
        <a:spcAft>
          <a:spcPct val="0"/>
        </a:spcAft>
        <a:buClr>
          <a:schemeClr val="accent1"/>
        </a:buClr>
        <a:buFont typeface="Arial"/>
        <a:buChar char="•"/>
        <a:defRPr sz="1700" b="0" i="0" kern="1200">
          <a:solidFill>
            <a:schemeClr val="tx2"/>
          </a:solidFill>
          <a:latin typeface="Verdana"/>
          <a:ea typeface="ＭＳ Ｐゴシック" charset="0"/>
          <a:cs typeface="Verdana"/>
        </a:defRPr>
      </a:lvl3pPr>
      <a:lvl4pPr marL="1051200" indent="-228578" algn="l" defTabSz="457155" rtl="0" eaLnBrk="1" fontAlgn="base" hangingPunct="1">
        <a:lnSpc>
          <a:spcPct val="110000"/>
        </a:lnSpc>
        <a:spcBef>
          <a:spcPts val="400"/>
        </a:spcBef>
        <a:spcAft>
          <a:spcPct val="0"/>
        </a:spcAft>
        <a:buClr>
          <a:schemeClr val="accent1"/>
        </a:buClr>
        <a:buFont typeface="Lucida Grande"/>
        <a:buChar char="­"/>
        <a:defRPr sz="1700" b="0" i="0" kern="1200">
          <a:solidFill>
            <a:schemeClr val="tx2"/>
          </a:solidFill>
          <a:latin typeface="Verdana"/>
          <a:ea typeface="ＭＳ Ｐゴシック" charset="0"/>
          <a:cs typeface="Verdana"/>
        </a:defRPr>
      </a:lvl4pPr>
      <a:lvl5pPr marL="1267200" indent="-228578" algn="l" defTabSz="457155" rtl="0" eaLnBrk="1" fontAlgn="base" hangingPunct="1">
        <a:lnSpc>
          <a:spcPct val="110000"/>
        </a:lnSpc>
        <a:spcBef>
          <a:spcPts val="400"/>
        </a:spcBef>
        <a:spcAft>
          <a:spcPct val="0"/>
        </a:spcAft>
        <a:buClr>
          <a:schemeClr val="accent1"/>
        </a:buClr>
        <a:buSzPct val="100000"/>
        <a:buFont typeface="Arial"/>
        <a:buChar char="•"/>
        <a:defRPr sz="1700" b="0" i="0" kern="1200">
          <a:solidFill>
            <a:schemeClr val="tx2"/>
          </a:solidFill>
          <a:latin typeface="Verdana"/>
          <a:ea typeface="ＭＳ Ｐゴシック" charset="0"/>
          <a:cs typeface="Verdana"/>
        </a:defRPr>
      </a:lvl5pPr>
      <a:lvl6pPr marL="2514354" indent="-228578" algn="l" defTabSz="457155" rtl="0" eaLnBrk="1" latinLnBrk="0" hangingPunct="1">
        <a:spcBef>
          <a:spcPct val="20000"/>
        </a:spcBef>
        <a:buFont typeface="Arial"/>
        <a:buChar char="•"/>
        <a:defRPr sz="2000" kern="1200">
          <a:solidFill>
            <a:schemeClr val="tx1"/>
          </a:solidFill>
          <a:latin typeface="+mn-lt"/>
          <a:ea typeface="+mn-ea"/>
          <a:cs typeface="+mn-cs"/>
        </a:defRPr>
      </a:lvl6pPr>
      <a:lvl7pPr marL="2971509" indent="-228578" algn="l" defTabSz="457155" rtl="0" eaLnBrk="1" latinLnBrk="0" hangingPunct="1">
        <a:spcBef>
          <a:spcPct val="20000"/>
        </a:spcBef>
        <a:buFont typeface="Arial"/>
        <a:buChar char="•"/>
        <a:defRPr sz="2000" kern="1200">
          <a:solidFill>
            <a:schemeClr val="tx1"/>
          </a:solidFill>
          <a:latin typeface="+mn-lt"/>
          <a:ea typeface="+mn-ea"/>
          <a:cs typeface="+mn-cs"/>
        </a:defRPr>
      </a:lvl7pPr>
      <a:lvl8pPr marL="3428665" indent="-228578" algn="l" defTabSz="457155" rtl="0" eaLnBrk="1" latinLnBrk="0" hangingPunct="1">
        <a:spcBef>
          <a:spcPct val="20000"/>
        </a:spcBef>
        <a:buFont typeface="Arial"/>
        <a:buChar char="•"/>
        <a:defRPr sz="2000" kern="1200">
          <a:solidFill>
            <a:schemeClr val="tx1"/>
          </a:solidFill>
          <a:latin typeface="+mn-lt"/>
          <a:ea typeface="+mn-ea"/>
          <a:cs typeface="+mn-cs"/>
        </a:defRPr>
      </a:lvl8pPr>
      <a:lvl9pPr marL="3885821" indent="-228578" algn="l" defTabSz="45715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55" rtl="0" eaLnBrk="1" latinLnBrk="0" hangingPunct="1">
        <a:defRPr sz="1800" kern="1200">
          <a:solidFill>
            <a:schemeClr val="tx1"/>
          </a:solidFill>
          <a:latin typeface="+mn-lt"/>
          <a:ea typeface="+mn-ea"/>
          <a:cs typeface="+mn-cs"/>
        </a:defRPr>
      </a:lvl1pPr>
      <a:lvl2pPr marL="457155" algn="l" defTabSz="457155" rtl="0" eaLnBrk="1" latinLnBrk="0" hangingPunct="1">
        <a:defRPr sz="1800" kern="1200">
          <a:solidFill>
            <a:schemeClr val="tx1"/>
          </a:solidFill>
          <a:latin typeface="+mn-lt"/>
          <a:ea typeface="+mn-ea"/>
          <a:cs typeface="+mn-cs"/>
        </a:defRPr>
      </a:lvl2pPr>
      <a:lvl3pPr marL="914310" algn="l" defTabSz="457155" rtl="0" eaLnBrk="1" latinLnBrk="0" hangingPunct="1">
        <a:defRPr sz="1800" kern="1200">
          <a:solidFill>
            <a:schemeClr val="tx1"/>
          </a:solidFill>
          <a:latin typeface="+mn-lt"/>
          <a:ea typeface="+mn-ea"/>
          <a:cs typeface="+mn-cs"/>
        </a:defRPr>
      </a:lvl3pPr>
      <a:lvl4pPr marL="1371466" algn="l" defTabSz="457155" rtl="0" eaLnBrk="1" latinLnBrk="0" hangingPunct="1">
        <a:defRPr sz="1800" kern="1200">
          <a:solidFill>
            <a:schemeClr val="tx1"/>
          </a:solidFill>
          <a:latin typeface="+mn-lt"/>
          <a:ea typeface="+mn-ea"/>
          <a:cs typeface="+mn-cs"/>
        </a:defRPr>
      </a:lvl4pPr>
      <a:lvl5pPr marL="1828622" algn="l" defTabSz="457155" rtl="0" eaLnBrk="1" latinLnBrk="0" hangingPunct="1">
        <a:defRPr sz="1800" kern="1200">
          <a:solidFill>
            <a:schemeClr val="tx1"/>
          </a:solidFill>
          <a:latin typeface="+mn-lt"/>
          <a:ea typeface="+mn-ea"/>
          <a:cs typeface="+mn-cs"/>
        </a:defRPr>
      </a:lvl5pPr>
      <a:lvl6pPr marL="2285777" algn="l" defTabSz="457155" rtl="0" eaLnBrk="1" latinLnBrk="0" hangingPunct="1">
        <a:defRPr sz="1800" kern="1200">
          <a:solidFill>
            <a:schemeClr val="tx1"/>
          </a:solidFill>
          <a:latin typeface="+mn-lt"/>
          <a:ea typeface="+mn-ea"/>
          <a:cs typeface="+mn-cs"/>
        </a:defRPr>
      </a:lvl6pPr>
      <a:lvl7pPr marL="2742932" algn="l" defTabSz="457155" rtl="0" eaLnBrk="1" latinLnBrk="0" hangingPunct="1">
        <a:defRPr sz="1800" kern="1200">
          <a:solidFill>
            <a:schemeClr val="tx1"/>
          </a:solidFill>
          <a:latin typeface="+mn-lt"/>
          <a:ea typeface="+mn-ea"/>
          <a:cs typeface="+mn-cs"/>
        </a:defRPr>
      </a:lvl7pPr>
      <a:lvl8pPr marL="3200087" algn="l" defTabSz="457155" rtl="0" eaLnBrk="1" latinLnBrk="0" hangingPunct="1">
        <a:defRPr sz="1800" kern="1200">
          <a:solidFill>
            <a:schemeClr val="tx1"/>
          </a:solidFill>
          <a:latin typeface="+mn-lt"/>
          <a:ea typeface="+mn-ea"/>
          <a:cs typeface="+mn-cs"/>
        </a:defRPr>
      </a:lvl8pPr>
      <a:lvl9pPr marL="3657243" algn="l" defTabSz="45715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21D29C-DF38-40F8-AB17-0D12A15F2EB5}" type="datetime1">
              <a:rPr lang="el-GR" smtClean="0">
                <a:solidFill>
                  <a:srgbClr val="D85C00">
                    <a:tint val="75000"/>
                  </a:srgbClr>
                </a:solidFill>
              </a:rPr>
              <a:pPr/>
              <a:t>15/6/2018</a:t>
            </a:fld>
            <a:endParaRPr lang="el-GR">
              <a:solidFill>
                <a:srgbClr val="D85C00">
                  <a:tint val="75000"/>
                </a:srgbClr>
              </a:solidFill>
            </a:endParaRPr>
          </a:p>
        </p:txBody>
      </p:sp>
      <p:sp>
        <p:nvSpPr>
          <p:cNvPr id="7" name="Slide Number Placeholder 6"/>
          <p:cNvSpPr>
            <a:spLocks noGrp="1"/>
          </p:cNvSpPr>
          <p:nvPr>
            <p:ph type="sldNum" sz="quarter" idx="4"/>
          </p:nvPr>
        </p:nvSpPr>
        <p:spPr>
          <a:xfrm>
            <a:off x="4673600" y="6356351"/>
            <a:ext cx="2844800" cy="365125"/>
          </a:xfrm>
          <a:prstGeom prst="rect">
            <a:avLst/>
          </a:prstGeom>
        </p:spPr>
        <p:txBody>
          <a:bodyPr/>
          <a:lstStyle>
            <a:lvl1pPr algn="ctr">
              <a:defRPr sz="1100">
                <a:latin typeface="Verdana" panose="020B0604030504040204" pitchFamily="34" charset="0"/>
                <a:ea typeface="Verdana" panose="020B0604030504040204" pitchFamily="34" charset="0"/>
                <a:cs typeface="Verdana" panose="020B0604030504040204" pitchFamily="34" charset="0"/>
              </a:defRPr>
            </a:lvl1pPr>
          </a:lstStyle>
          <a:p>
            <a:fld id="{A96CB1D6-0BB0-4874-A723-857514EA1743}" type="slidenum">
              <a:rPr lang="el-GR" smtClean="0">
                <a:solidFill>
                  <a:srgbClr val="D85C00"/>
                </a:solidFill>
              </a:rPr>
              <a:pPr/>
              <a:t>‹#›</a:t>
            </a:fld>
            <a:endParaRPr lang="el-GR">
              <a:solidFill>
                <a:srgbClr val="D85C00"/>
              </a:solidFill>
            </a:endParaRPr>
          </a:p>
        </p:txBody>
      </p:sp>
    </p:spTree>
    <p:extLst>
      <p:ext uri="{BB962C8B-B14F-4D97-AF65-F5344CB8AC3E}">
        <p14:creationId xmlns:p14="http://schemas.microsoft.com/office/powerpoint/2010/main" val="92019771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15" name="Text Placeholder 19"/>
          <p:cNvSpPr txBox="1">
            <a:spLocks/>
          </p:cNvSpPr>
          <p:nvPr/>
        </p:nvSpPr>
        <p:spPr>
          <a:xfrm>
            <a:off x="7721601" y="6415943"/>
            <a:ext cx="3067751" cy="134723"/>
          </a:xfrm>
          <a:prstGeom prst="rect">
            <a:avLst/>
          </a:prstGeom>
        </p:spPr>
        <p:txBody>
          <a:bodyPr lIns="0" tIns="0" rIns="0" bIns="0"/>
          <a:lstStyle>
            <a:lvl1pPr marL="0" marR="0" indent="0" algn="r" defTabSz="457155" rtl="0" eaLnBrk="1" fontAlgn="base" latinLnBrk="0" hangingPunct="1">
              <a:lnSpc>
                <a:spcPct val="100000"/>
              </a:lnSpc>
              <a:spcBef>
                <a:spcPct val="20000"/>
              </a:spcBef>
              <a:spcAft>
                <a:spcPct val="0"/>
              </a:spcAft>
              <a:buClr>
                <a:schemeClr val="accent1"/>
              </a:buClr>
              <a:buSzTx/>
              <a:buFont typeface="Arial"/>
              <a:buNone/>
              <a:tabLst/>
              <a:defRPr sz="600" b="0" kern="1200" cap="none" spc="0" baseline="0">
                <a:solidFill>
                  <a:schemeClr val="tx1"/>
                </a:solidFill>
                <a:latin typeface="Verdana"/>
                <a:ea typeface="ＭＳ Ｐゴシック" charset="0"/>
                <a:cs typeface="Verdana"/>
              </a:defRPr>
            </a:lvl1pPr>
            <a:lvl2pPr marL="0" indent="-228578" algn="l" defTabSz="457155" rtl="0" eaLnBrk="1" fontAlgn="base" hangingPunct="1">
              <a:lnSpc>
                <a:spcPts val="2500"/>
              </a:lnSpc>
              <a:spcBef>
                <a:spcPts val="400"/>
              </a:spcBef>
              <a:spcAft>
                <a:spcPct val="0"/>
              </a:spcAft>
              <a:buClr>
                <a:schemeClr val="accent1"/>
              </a:buClr>
              <a:buFont typeface="Arial"/>
              <a:buChar char="•"/>
              <a:defRPr sz="1700" kern="1200">
                <a:solidFill>
                  <a:srgbClr val="002C6C"/>
                </a:solidFill>
                <a:latin typeface="Verdana"/>
                <a:ea typeface="ＭＳ Ｐゴシック" charset="0"/>
                <a:cs typeface="Verdana"/>
              </a:defRPr>
            </a:lvl2pPr>
            <a:lvl3pPr marL="557784" indent="-285750" algn="l" defTabSz="457155" rtl="0" eaLnBrk="1" fontAlgn="base" hangingPunct="1">
              <a:lnSpc>
                <a:spcPts val="2500"/>
              </a:lnSpc>
              <a:spcBef>
                <a:spcPts val="400"/>
              </a:spcBef>
              <a:spcAft>
                <a:spcPct val="0"/>
              </a:spcAft>
              <a:buClr>
                <a:schemeClr val="accent1"/>
              </a:buClr>
              <a:buFont typeface="Lucida Grande"/>
              <a:buChar char="­"/>
              <a:defRPr sz="1700" kern="1200">
                <a:solidFill>
                  <a:srgbClr val="002C6C"/>
                </a:solidFill>
                <a:latin typeface="Verdana"/>
                <a:ea typeface="ＭＳ Ｐゴシック" charset="0"/>
                <a:cs typeface="Verdana"/>
              </a:defRPr>
            </a:lvl3pPr>
            <a:lvl4pPr marL="822960" indent="-228578" algn="l" defTabSz="457155" rtl="0" eaLnBrk="1" fontAlgn="base" hangingPunct="1">
              <a:lnSpc>
                <a:spcPts val="2500"/>
              </a:lnSpc>
              <a:spcBef>
                <a:spcPts val="400"/>
              </a:spcBef>
              <a:spcAft>
                <a:spcPct val="0"/>
              </a:spcAft>
              <a:buClr>
                <a:schemeClr val="accent1"/>
              </a:buClr>
              <a:buFont typeface="Arial"/>
              <a:buChar char="•"/>
              <a:defRPr sz="1700" kern="1200">
                <a:solidFill>
                  <a:srgbClr val="002C6C"/>
                </a:solidFill>
                <a:latin typeface="Verdana"/>
                <a:ea typeface="ＭＳ Ｐゴシック" charset="0"/>
                <a:cs typeface="Verdana"/>
              </a:defRPr>
            </a:lvl4pPr>
            <a:lvl5pPr marL="1051560" indent="-228578" algn="l" defTabSz="457155" rtl="0" eaLnBrk="1" fontAlgn="base" hangingPunct="1">
              <a:lnSpc>
                <a:spcPts val="2500"/>
              </a:lnSpc>
              <a:spcBef>
                <a:spcPts val="400"/>
              </a:spcBef>
              <a:spcAft>
                <a:spcPct val="0"/>
              </a:spcAft>
              <a:buClr>
                <a:schemeClr val="accent1"/>
              </a:buClr>
              <a:buSzPct val="100000"/>
              <a:buFont typeface="Lucida Grande"/>
              <a:buChar char="­"/>
              <a:defRPr sz="1700" kern="1200">
                <a:solidFill>
                  <a:srgbClr val="002C6C"/>
                </a:solidFill>
                <a:latin typeface="Verdana"/>
                <a:ea typeface="ＭＳ Ｐゴシック" charset="0"/>
                <a:cs typeface="Verdana"/>
              </a:defRPr>
            </a:lvl5pPr>
            <a:lvl6pPr marL="2514354" indent="-228578" algn="l" defTabSz="457155" rtl="0" eaLnBrk="1" latinLnBrk="0" hangingPunct="1">
              <a:spcBef>
                <a:spcPct val="20000"/>
              </a:spcBef>
              <a:buFont typeface="Arial"/>
              <a:buChar char="•"/>
              <a:defRPr sz="2000" kern="1200">
                <a:solidFill>
                  <a:schemeClr val="tx1"/>
                </a:solidFill>
                <a:latin typeface="+mn-lt"/>
                <a:ea typeface="+mn-ea"/>
                <a:cs typeface="+mn-cs"/>
              </a:defRPr>
            </a:lvl6pPr>
            <a:lvl7pPr marL="2971509" indent="-228578" algn="l" defTabSz="457155" rtl="0" eaLnBrk="1" latinLnBrk="0" hangingPunct="1">
              <a:spcBef>
                <a:spcPct val="20000"/>
              </a:spcBef>
              <a:buFont typeface="Arial"/>
              <a:buChar char="•"/>
              <a:defRPr sz="2000" kern="1200">
                <a:solidFill>
                  <a:schemeClr val="tx1"/>
                </a:solidFill>
                <a:latin typeface="+mn-lt"/>
                <a:ea typeface="+mn-ea"/>
                <a:cs typeface="+mn-cs"/>
              </a:defRPr>
            </a:lvl7pPr>
            <a:lvl8pPr marL="3428665" indent="-228578" algn="l" defTabSz="457155" rtl="0" eaLnBrk="1" latinLnBrk="0" hangingPunct="1">
              <a:spcBef>
                <a:spcPct val="20000"/>
              </a:spcBef>
              <a:buFont typeface="Arial"/>
              <a:buChar char="•"/>
              <a:defRPr sz="2000" kern="1200">
                <a:solidFill>
                  <a:schemeClr val="tx1"/>
                </a:solidFill>
                <a:latin typeface="+mn-lt"/>
                <a:ea typeface="+mn-ea"/>
                <a:cs typeface="+mn-cs"/>
              </a:defRPr>
            </a:lvl8pPr>
            <a:lvl9pPr marL="3885821" indent="-228578" algn="l" defTabSz="457155"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F26334"/>
              </a:buClr>
            </a:pPr>
            <a:r>
              <a:rPr lang="en-US" sz="600" dirty="0">
                <a:solidFill>
                  <a:srgbClr val="454545"/>
                </a:solidFill>
              </a:rPr>
              <a:t>© GS1 Association Greece 2015</a:t>
            </a:r>
          </a:p>
        </p:txBody>
      </p:sp>
      <p:sp>
        <p:nvSpPr>
          <p:cNvPr id="5" name="Slide Number Placeholder 9"/>
          <p:cNvSpPr>
            <a:spLocks noGrp="1"/>
          </p:cNvSpPr>
          <p:nvPr>
            <p:ph type="sldNum" sz="quarter" idx="4"/>
          </p:nvPr>
        </p:nvSpPr>
        <p:spPr>
          <a:xfrm>
            <a:off x="11142069" y="6350405"/>
            <a:ext cx="330047" cy="200260"/>
          </a:xfrm>
          <a:prstGeom prst="rect">
            <a:avLst/>
          </a:prstGeom>
        </p:spPr>
        <p:txBody>
          <a:bodyPr vert="horz" wrap="square" lIns="0" tIns="0" rIns="0" bIns="0" numCol="1" anchor="ctr" anchorCtr="0" compatLnSpc="1">
            <a:prstTxWarp prst="textNoShape">
              <a:avLst/>
            </a:prstTxWarp>
          </a:bodyPr>
          <a:lstStyle>
            <a:lvl1pPr algn="r">
              <a:defRPr sz="800" smtClean="0">
                <a:solidFill>
                  <a:srgbClr val="454545"/>
                </a:solidFill>
                <a:latin typeface="Verdana"/>
                <a:cs typeface="Verdana"/>
              </a:defRPr>
            </a:lvl1pPr>
          </a:lstStyle>
          <a:p>
            <a:pPr defTabSz="914310" fontAlgn="base">
              <a:spcAft>
                <a:spcPct val="0"/>
              </a:spcAft>
              <a:defRPr/>
            </a:pPr>
            <a:fld id="{4472AB7F-E8D0-4874-A9B8-335B68DC5F05}" type="slidenum">
              <a:rPr lang="en-US" smtClean="0"/>
              <a:pPr defTabSz="914310" fontAlgn="base">
                <a:spcAft>
                  <a:spcPct val="0"/>
                </a:spcAft>
                <a:defRPr/>
              </a:pPr>
              <a:t>‹#›</a:t>
            </a:fld>
            <a:endParaRPr lang="en-US" dirty="0"/>
          </a:p>
        </p:txBody>
      </p:sp>
      <p:pic>
        <p:nvPicPr>
          <p:cNvPr id="6" name="Picture 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16000" y="6203848"/>
            <a:ext cx="1320800" cy="566732"/>
          </a:xfrm>
          <a:prstGeom prst="rect">
            <a:avLst/>
          </a:prstGeom>
        </p:spPr>
      </p:pic>
    </p:spTree>
    <p:extLst>
      <p:ext uri="{BB962C8B-B14F-4D97-AF65-F5344CB8AC3E}">
        <p14:creationId xmlns:p14="http://schemas.microsoft.com/office/powerpoint/2010/main" val="3963663726"/>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jpeg"/></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43.xml"/><Relationship Id="rId5" Type="http://schemas.openxmlformats.org/officeDocument/2006/relationships/image" Target="../media/image29.jpe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3.xml"/><Relationship Id="rId4" Type="http://schemas.openxmlformats.org/officeDocument/2006/relationships/image" Target="../media/image32.jpeg"/></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5.xml"/><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26.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4.jpeg"/><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45.png"/><Relationship Id="rId1" Type="http://schemas.openxmlformats.org/officeDocument/2006/relationships/slideLayout" Target="../slideLayouts/slideLayout26.xml"/><Relationship Id="rId5" Type="http://schemas.openxmlformats.org/officeDocument/2006/relationships/image" Target="../media/image47.png"/><Relationship Id="rId4" Type="http://schemas.openxmlformats.org/officeDocument/2006/relationships/image" Target="../media/image46.png"/></Relationships>
</file>

<file path=ppt/slides/_rels/slide1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0.jpeg"/><Relationship Id="rId1" Type="http://schemas.openxmlformats.org/officeDocument/2006/relationships/slideLayout" Target="../slideLayouts/slideLayout43.xml"/><Relationship Id="rId5" Type="http://schemas.openxmlformats.org/officeDocument/2006/relationships/image" Target="../media/image50.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4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jpeg"/><Relationship Id="rId18" Type="http://schemas.openxmlformats.org/officeDocument/2006/relationships/image" Target="../media/image71.png"/><Relationship Id="rId3" Type="http://schemas.openxmlformats.org/officeDocument/2006/relationships/image" Target="../media/image56.jpeg"/><Relationship Id="rId21" Type="http://schemas.openxmlformats.org/officeDocument/2006/relationships/image" Target="../media/image74.png"/><Relationship Id="rId7" Type="http://schemas.openxmlformats.org/officeDocument/2006/relationships/image" Target="../media/image60.jpeg"/><Relationship Id="rId12" Type="http://schemas.openxmlformats.org/officeDocument/2006/relationships/image" Target="../media/image65.png"/><Relationship Id="rId17" Type="http://schemas.openxmlformats.org/officeDocument/2006/relationships/image" Target="../media/image70.png"/><Relationship Id="rId2" Type="http://schemas.openxmlformats.org/officeDocument/2006/relationships/image" Target="../media/image55.png"/><Relationship Id="rId16" Type="http://schemas.openxmlformats.org/officeDocument/2006/relationships/image" Target="../media/image69.jpeg"/><Relationship Id="rId20" Type="http://schemas.openxmlformats.org/officeDocument/2006/relationships/image" Target="../media/image73.png"/><Relationship Id="rId1" Type="http://schemas.openxmlformats.org/officeDocument/2006/relationships/slideLayout" Target="../slideLayouts/slideLayout48.xml"/><Relationship Id="rId6" Type="http://schemas.openxmlformats.org/officeDocument/2006/relationships/image" Target="../media/image59.jpeg"/><Relationship Id="rId11" Type="http://schemas.openxmlformats.org/officeDocument/2006/relationships/image" Target="../media/image64.jpeg"/><Relationship Id="rId5" Type="http://schemas.openxmlformats.org/officeDocument/2006/relationships/image" Target="../media/image58.gif"/><Relationship Id="rId15" Type="http://schemas.openxmlformats.org/officeDocument/2006/relationships/image" Target="../media/image68.png"/><Relationship Id="rId23" Type="http://schemas.openxmlformats.org/officeDocument/2006/relationships/image" Target="../media/image76.png"/><Relationship Id="rId10" Type="http://schemas.openxmlformats.org/officeDocument/2006/relationships/image" Target="../media/image63.gif"/><Relationship Id="rId19" Type="http://schemas.openxmlformats.org/officeDocument/2006/relationships/image" Target="../media/image72.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7.png"/><Relationship Id="rId22" Type="http://schemas.openxmlformats.org/officeDocument/2006/relationships/image" Target="../media/image75.png"/></Relationships>
</file>

<file path=ppt/slides/_rels/slide1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8.xml"/><Relationship Id="rId4" Type="http://schemas.openxmlformats.org/officeDocument/2006/relationships/image" Target="../media/image79.png"/></Relationships>
</file>

<file path=ppt/slides/_rels/slide20.xml.rels><?xml version="1.0" encoding="UTF-8" standalone="yes"?>
<Relationships xmlns="http://schemas.openxmlformats.org/package/2006/relationships"><Relationship Id="rId8" Type="http://schemas.openxmlformats.org/officeDocument/2006/relationships/image" Target="../media/image87.jpeg"/><Relationship Id="rId13" Type="http://schemas.openxmlformats.org/officeDocument/2006/relationships/image" Target="../media/image92.jpeg"/><Relationship Id="rId18" Type="http://schemas.openxmlformats.org/officeDocument/2006/relationships/image" Target="../media/image97.png"/><Relationship Id="rId26" Type="http://schemas.openxmlformats.org/officeDocument/2006/relationships/image" Target="../media/image105.jpeg"/><Relationship Id="rId3" Type="http://schemas.openxmlformats.org/officeDocument/2006/relationships/image" Target="../media/image82.jpeg"/><Relationship Id="rId21" Type="http://schemas.openxmlformats.org/officeDocument/2006/relationships/image" Target="../media/image100.gif"/><Relationship Id="rId7" Type="http://schemas.openxmlformats.org/officeDocument/2006/relationships/image" Target="../media/image86.png"/><Relationship Id="rId12" Type="http://schemas.openxmlformats.org/officeDocument/2006/relationships/image" Target="../media/image91.png"/><Relationship Id="rId17" Type="http://schemas.openxmlformats.org/officeDocument/2006/relationships/image" Target="../media/image96.jpeg"/><Relationship Id="rId25" Type="http://schemas.openxmlformats.org/officeDocument/2006/relationships/image" Target="../media/image104.png"/><Relationship Id="rId2" Type="http://schemas.openxmlformats.org/officeDocument/2006/relationships/image" Target="../media/image40.jpeg"/><Relationship Id="rId16" Type="http://schemas.openxmlformats.org/officeDocument/2006/relationships/image" Target="../media/image95.png"/><Relationship Id="rId20" Type="http://schemas.openxmlformats.org/officeDocument/2006/relationships/image" Target="../media/image99.png"/><Relationship Id="rId29" Type="http://schemas.openxmlformats.org/officeDocument/2006/relationships/image" Target="../media/image108.png"/><Relationship Id="rId1" Type="http://schemas.openxmlformats.org/officeDocument/2006/relationships/slideLayout" Target="../slideLayouts/slideLayout26.xml"/><Relationship Id="rId6" Type="http://schemas.openxmlformats.org/officeDocument/2006/relationships/image" Target="../media/image85.png"/><Relationship Id="rId11" Type="http://schemas.openxmlformats.org/officeDocument/2006/relationships/image" Target="../media/image90.jpeg"/><Relationship Id="rId24" Type="http://schemas.openxmlformats.org/officeDocument/2006/relationships/image" Target="../media/image103.jpeg"/><Relationship Id="rId5" Type="http://schemas.openxmlformats.org/officeDocument/2006/relationships/image" Target="../media/image84.jpeg"/><Relationship Id="rId15" Type="http://schemas.openxmlformats.org/officeDocument/2006/relationships/image" Target="../media/image94.png"/><Relationship Id="rId23" Type="http://schemas.openxmlformats.org/officeDocument/2006/relationships/image" Target="../media/image102.png"/><Relationship Id="rId28" Type="http://schemas.openxmlformats.org/officeDocument/2006/relationships/image" Target="../media/image107.jpeg"/><Relationship Id="rId10" Type="http://schemas.openxmlformats.org/officeDocument/2006/relationships/image" Target="../media/image89.jpeg"/><Relationship Id="rId19" Type="http://schemas.openxmlformats.org/officeDocument/2006/relationships/image" Target="../media/image98.jpeg"/><Relationship Id="rId4" Type="http://schemas.openxmlformats.org/officeDocument/2006/relationships/image" Target="../media/image83.jpeg"/><Relationship Id="rId9" Type="http://schemas.openxmlformats.org/officeDocument/2006/relationships/image" Target="../media/image88.jpeg"/><Relationship Id="rId14" Type="http://schemas.openxmlformats.org/officeDocument/2006/relationships/image" Target="../media/image93.png"/><Relationship Id="rId22" Type="http://schemas.openxmlformats.org/officeDocument/2006/relationships/image" Target="../media/image101.png"/><Relationship Id="rId27" Type="http://schemas.openxmlformats.org/officeDocument/2006/relationships/image" Target="../media/image106.png"/></Relationships>
</file>

<file path=ppt/slides/_rels/slide2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hyperlink" Target="http://www.hellasync.org/" TargetMode="External"/><Relationship Id="rId2" Type="http://schemas.openxmlformats.org/officeDocument/2006/relationships/image" Target="../media/image40.jpeg"/><Relationship Id="rId1" Type="http://schemas.openxmlformats.org/officeDocument/2006/relationships/slideLayout" Target="../slideLayouts/slideLayout26.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jpeg"/></Relationships>
</file>

<file path=ppt/slides/_rels/slide2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5.xml"/><Relationship Id="rId1" Type="http://schemas.openxmlformats.org/officeDocument/2006/relationships/slideLayout" Target="../slideLayouts/slideLayout60.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25.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40946" y="2883945"/>
            <a:ext cx="5894023" cy="1170262"/>
          </a:xfrm>
        </p:spPr>
        <p:txBody>
          <a:bodyPr/>
          <a:lstStyle/>
          <a:p>
            <a:pPr algn="ctr"/>
            <a:r>
              <a:rPr lang="en-GB" sz="2000" dirty="0"/>
              <a:t/>
            </a:r>
            <a:br>
              <a:rPr lang="en-GB" sz="2000" dirty="0"/>
            </a:br>
            <a:r>
              <a:rPr lang="en-GB" sz="2000" dirty="0"/>
              <a:t>MASTER DATA SYNCHRONISATION: THE FUTURE IN RETAIL</a:t>
            </a:r>
            <a:endParaRPr lang="el-GR" dirty="0"/>
          </a:p>
        </p:txBody>
      </p:sp>
      <p:sp>
        <p:nvSpPr>
          <p:cNvPr id="4" name="Text Placeholder 3"/>
          <p:cNvSpPr>
            <a:spLocks noGrp="1"/>
          </p:cNvSpPr>
          <p:nvPr>
            <p:ph type="body" sz="quarter" idx="11"/>
          </p:nvPr>
        </p:nvSpPr>
        <p:spPr>
          <a:xfrm>
            <a:off x="6789964" y="5186097"/>
            <a:ext cx="1459846" cy="341125"/>
          </a:xfrm>
        </p:spPr>
        <p:txBody>
          <a:bodyPr/>
          <a:lstStyle/>
          <a:p>
            <a:r>
              <a:rPr lang="en-US" sz="1200" b="1" dirty="0"/>
              <a:t>21/06/2018</a:t>
            </a:r>
          </a:p>
        </p:txBody>
      </p:sp>
      <p:sp>
        <p:nvSpPr>
          <p:cNvPr id="5" name="Text Placeholder 4"/>
          <p:cNvSpPr>
            <a:spLocks noGrp="1"/>
          </p:cNvSpPr>
          <p:nvPr>
            <p:ph type="body" sz="quarter" idx="14"/>
          </p:nvPr>
        </p:nvSpPr>
        <p:spPr>
          <a:xfrm>
            <a:off x="1129256" y="4517626"/>
            <a:ext cx="5546046" cy="205052"/>
          </a:xfrm>
        </p:spPr>
        <p:txBody>
          <a:bodyPr/>
          <a:lstStyle/>
          <a:p>
            <a:r>
              <a:rPr lang="en-US" sz="1800" b="1" dirty="0" err="1"/>
              <a:t>Dr</a:t>
            </a:r>
            <a:r>
              <a:rPr lang="el-GR" sz="1800" b="1" dirty="0"/>
              <a:t>. </a:t>
            </a:r>
            <a:r>
              <a:rPr lang="en-US" sz="1800" b="1" dirty="0"/>
              <a:t>George Sarantavgas</a:t>
            </a:r>
            <a:r>
              <a:rPr lang="en-US" dirty="0"/>
              <a:t/>
            </a:r>
            <a:br>
              <a:rPr lang="en-US" dirty="0"/>
            </a:br>
            <a:r>
              <a:rPr lang="en-US" sz="1400" dirty="0"/>
              <a:t>Director, Standards &amp; Solutions</a:t>
            </a:r>
            <a:r>
              <a:rPr lang="en-US" dirty="0"/>
              <a:t/>
            </a:r>
            <a:br>
              <a:rPr lang="en-US" dirty="0"/>
            </a:br>
            <a:r>
              <a:rPr lang="en-US" b="1" dirty="0"/>
              <a:t/>
            </a:r>
            <a:br>
              <a:rPr lang="en-US" b="1" dirty="0"/>
            </a:br>
            <a:r>
              <a:rPr lang="en-US" b="1" dirty="0"/>
              <a:t>GS1 Association Greece</a:t>
            </a:r>
            <a:r>
              <a:rPr lang="en-US" dirty="0"/>
              <a:t/>
            </a:r>
            <a:br>
              <a:rPr lang="en-US" dirty="0"/>
            </a:br>
            <a:endParaRPr lang="el-GR" dirty="0"/>
          </a:p>
        </p:txBody>
      </p:sp>
    </p:spTree>
    <p:extLst>
      <p:ext uri="{BB962C8B-B14F-4D97-AF65-F5344CB8AC3E}">
        <p14:creationId xmlns:p14="http://schemas.microsoft.com/office/powerpoint/2010/main" val="2062960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8932" y="3888751"/>
            <a:ext cx="5943600" cy="1817470"/>
          </a:xfrm>
          <a:prstGeom prst="rect">
            <a:avLst/>
          </a:prstGeom>
        </p:spPr>
      </p:pic>
      <p:sp>
        <p:nvSpPr>
          <p:cNvPr id="6" name="Rectangle 12"/>
          <p:cNvSpPr>
            <a:spLocks noGrp="1" noChangeArrowheads="1"/>
          </p:cNvSpPr>
          <p:nvPr>
            <p:ph type="sldNum" sz="quarter" idx="4294967295"/>
          </p:nvPr>
        </p:nvSpPr>
        <p:spPr bwMode="auto">
          <a:xfrm>
            <a:off x="9823450" y="6324600"/>
            <a:ext cx="304800" cy="247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defRPr sz="900">
                <a:solidFill>
                  <a:schemeClr val="tx1"/>
                </a:solidFill>
              </a:defRPr>
            </a:lvl1pPr>
          </a:lstStyle>
          <a:p>
            <a:fld id="{D249112C-79D0-AB48-870C-227D4433F86E}" type="slidenum">
              <a:rPr lang="en-US" sz="800">
                <a:solidFill>
                  <a:srgbClr val="454545"/>
                </a:solidFill>
                <a:latin typeface="Verdana"/>
                <a:cs typeface="Calibri" pitchFamily="34" charset="0"/>
              </a:rPr>
              <a:pPr/>
              <a:t>2</a:t>
            </a:fld>
            <a:endParaRPr lang="en-US" sz="800" dirty="0">
              <a:solidFill>
                <a:srgbClr val="454545"/>
              </a:solidFill>
              <a:latin typeface="Verdana"/>
              <a:cs typeface="Calibri" pitchFamily="34" charset="0"/>
            </a:endParaRPr>
          </a:p>
        </p:txBody>
      </p:sp>
      <p:sp>
        <p:nvSpPr>
          <p:cNvPr id="8" name="Title 1"/>
          <p:cNvSpPr>
            <a:spLocks noGrp="1"/>
          </p:cNvSpPr>
          <p:nvPr>
            <p:ph type="title"/>
          </p:nvPr>
        </p:nvSpPr>
        <p:spPr>
          <a:xfrm>
            <a:off x="2070099" y="194837"/>
            <a:ext cx="8058151" cy="906196"/>
          </a:xfrm>
        </p:spPr>
        <p:txBody>
          <a:bodyPr/>
          <a:lstStyle/>
          <a:p>
            <a:r>
              <a:rPr lang="el-GR" noProof="0" dirty="0"/>
              <a:t>Ο Οργανισμό</a:t>
            </a:r>
            <a:r>
              <a:rPr lang="el-GR" dirty="0"/>
              <a:t>ς </a:t>
            </a:r>
            <a:r>
              <a:rPr lang="en-US" dirty="0"/>
              <a:t>GS1</a:t>
            </a:r>
            <a:endParaRPr lang="en-GB" noProof="0" dirty="0"/>
          </a:p>
        </p:txBody>
      </p:sp>
      <p:sp>
        <p:nvSpPr>
          <p:cNvPr id="7" name="Rectangle 6"/>
          <p:cNvSpPr/>
          <p:nvPr/>
        </p:nvSpPr>
        <p:spPr>
          <a:xfrm>
            <a:off x="1905001" y="1465692"/>
            <a:ext cx="8315325" cy="2799045"/>
          </a:xfrm>
          <a:prstGeom prst="rect">
            <a:avLst/>
          </a:prstGeom>
        </p:spPr>
        <p:txBody>
          <a:bodyPr wrap="square">
            <a:noAutofit/>
          </a:bodyPr>
          <a:lstStyle/>
          <a:p>
            <a:pPr marL="342900" indent="-342900" algn="just" fontAlgn="base">
              <a:spcAft>
                <a:spcPts val="900"/>
              </a:spcAft>
              <a:buClr>
                <a:srgbClr val="F26334"/>
              </a:buClr>
              <a:buSzPct val="130000"/>
              <a:buFont typeface="Arial" panose="020B0604020202020204" pitchFamily="34" charset="0"/>
              <a:buChar char="•"/>
            </a:pPr>
            <a:r>
              <a:rPr lang="el-GR" sz="2000" dirty="0">
                <a:solidFill>
                  <a:srgbClr val="002C6C"/>
                </a:solidFill>
                <a:latin typeface="Verdana"/>
                <a:ea typeface="ＭＳ Ｐゴシック" charset="0"/>
                <a:cs typeface="Calibri" pitchFamily="34" charset="0"/>
              </a:rPr>
              <a:t>Διεθνής, </a:t>
            </a:r>
            <a:r>
              <a:rPr lang="el-GR" sz="2000" b="1" dirty="0">
                <a:solidFill>
                  <a:srgbClr val="002C6C"/>
                </a:solidFill>
                <a:latin typeface="Verdana"/>
                <a:ea typeface="ＭＳ Ｐゴシック" charset="0"/>
                <a:cs typeface="Calibri" pitchFamily="34" charset="0"/>
              </a:rPr>
              <a:t>μη κερδοσκοπικός οργανισμός</a:t>
            </a:r>
            <a:r>
              <a:rPr lang="en-US" sz="2000" dirty="0">
                <a:solidFill>
                  <a:srgbClr val="002C6C"/>
                </a:solidFill>
                <a:latin typeface="Verdana"/>
                <a:ea typeface="ＭＳ Ｐゴシック" charset="0"/>
                <a:cs typeface="Calibri" pitchFamily="34" charset="0"/>
              </a:rPr>
              <a:t>, </a:t>
            </a:r>
            <a:r>
              <a:rPr lang="el-GR" sz="2000" dirty="0">
                <a:solidFill>
                  <a:srgbClr val="002C6C"/>
                </a:solidFill>
                <a:latin typeface="Verdana"/>
                <a:ea typeface="ＭＳ Ｐゴシック" charset="0"/>
                <a:cs typeface="Calibri" pitchFamily="34" charset="0"/>
              </a:rPr>
              <a:t>αναγνωρισμένος ως Μη Κυβερνητική Οργάνωση από τον ΟΗΕ.</a:t>
            </a:r>
          </a:p>
          <a:p>
            <a:pPr marL="342900" indent="-342900" algn="just" fontAlgn="base">
              <a:spcAft>
                <a:spcPts val="900"/>
              </a:spcAft>
              <a:buClr>
                <a:srgbClr val="F26334"/>
              </a:buClr>
              <a:buSzPct val="130000"/>
              <a:buFont typeface="Arial" panose="020B0604020202020204" pitchFamily="34" charset="0"/>
              <a:buChar char="•"/>
            </a:pPr>
            <a:r>
              <a:rPr lang="el-GR" sz="2000" dirty="0">
                <a:solidFill>
                  <a:srgbClr val="002C6C"/>
                </a:solidFill>
                <a:latin typeface="Verdana"/>
                <a:ea typeface="ＭＳ Ｐゴシック" charset="0"/>
                <a:cs typeface="Calibri" pitchFamily="34" charset="0"/>
              </a:rPr>
              <a:t>Αναπτύσσει, </a:t>
            </a:r>
            <a:r>
              <a:rPr lang="el-GR" sz="2000" b="1" dirty="0">
                <a:solidFill>
                  <a:srgbClr val="002C6C"/>
                </a:solidFill>
                <a:latin typeface="Verdana"/>
                <a:ea typeface="ＭＳ Ｐゴシック" charset="0"/>
                <a:cs typeface="Calibri" pitchFamily="34" charset="0"/>
              </a:rPr>
              <a:t>κατευθυνόμενος από τα μέλη/χρήστες του</a:t>
            </a:r>
            <a:r>
              <a:rPr lang="el-GR" sz="2000" dirty="0">
                <a:solidFill>
                  <a:srgbClr val="002C6C"/>
                </a:solidFill>
                <a:latin typeface="Verdana"/>
                <a:ea typeface="ＭＳ Ｐゴシック" charset="0"/>
                <a:cs typeface="Calibri" pitchFamily="34" charset="0"/>
              </a:rPr>
              <a:t>, </a:t>
            </a:r>
            <a:r>
              <a:rPr lang="el-GR" sz="2000" b="1" dirty="0">
                <a:solidFill>
                  <a:srgbClr val="F26334"/>
                </a:solidFill>
                <a:latin typeface="Verdana"/>
                <a:ea typeface="ＭＳ Ｐゴシック" charset="0"/>
                <a:cs typeface="Calibri" pitchFamily="34" charset="0"/>
              </a:rPr>
              <a:t>παγκόσμια πρότυπα και λύσεις</a:t>
            </a:r>
            <a:r>
              <a:rPr lang="el-GR" sz="2000" dirty="0">
                <a:solidFill>
                  <a:srgbClr val="002C6C"/>
                </a:solidFill>
                <a:latin typeface="Verdana"/>
                <a:ea typeface="ＭＳ Ｐゴシック" charset="0"/>
                <a:cs typeface="Calibri" pitchFamily="34" charset="0"/>
              </a:rPr>
              <a:t> για την αποτελεσματικότερη λειτουργία της εφοδιαστικής αλυσίδας στο σύνολό της.</a:t>
            </a:r>
          </a:p>
          <a:p>
            <a:pPr marL="342900" indent="-342900" algn="just" fontAlgn="base">
              <a:spcAft>
                <a:spcPts val="900"/>
              </a:spcAft>
              <a:buClr>
                <a:srgbClr val="F26334"/>
              </a:buClr>
              <a:buSzPct val="130000"/>
              <a:buFont typeface="Arial" panose="020B0604020202020204" pitchFamily="34" charset="0"/>
              <a:buChar char="•"/>
            </a:pPr>
            <a:r>
              <a:rPr lang="el-GR" sz="2000" dirty="0">
                <a:solidFill>
                  <a:srgbClr val="002C6C"/>
                </a:solidFill>
                <a:latin typeface="Verdana"/>
                <a:ea typeface="ＭＳ Ｐゴシック" charset="0"/>
                <a:cs typeface="Calibri" pitchFamily="34" charset="0"/>
              </a:rPr>
              <a:t>Συνεργάζεται με διεθνείς οργανισμούς και φορείς </a:t>
            </a:r>
            <a:endParaRPr lang="en-US" sz="2000" dirty="0">
              <a:solidFill>
                <a:srgbClr val="002C6C"/>
              </a:solidFill>
              <a:latin typeface="Verdana"/>
              <a:ea typeface="ＭＳ Ｐゴシック" charset="0"/>
              <a:cs typeface="Calibri" pitchFamily="34" charset="0"/>
            </a:endParaRPr>
          </a:p>
          <a:p>
            <a:pPr algn="just" fontAlgn="base">
              <a:spcAft>
                <a:spcPts val="900"/>
              </a:spcAft>
              <a:buClr>
                <a:srgbClr val="F26334"/>
              </a:buClr>
              <a:buSzPct val="130000"/>
            </a:pPr>
            <a:endParaRPr lang="en-GB" sz="2000" dirty="0">
              <a:solidFill>
                <a:srgbClr val="002C6C"/>
              </a:solidFill>
              <a:latin typeface="Verdana"/>
              <a:ea typeface="ＭＳ Ｐゴシック" charset="0"/>
              <a:cs typeface="Calibri"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88544" y="3987025"/>
            <a:ext cx="2057400" cy="1719197"/>
          </a:xfrm>
          <a:prstGeom prst="rect">
            <a:avLst/>
          </a:prstGeom>
        </p:spPr>
      </p:pic>
      <p:pic>
        <p:nvPicPr>
          <p:cNvPr id="3" name="Picture 2"/>
          <p:cNvPicPr>
            <a:picLocks noChangeAspect="1"/>
          </p:cNvPicPr>
          <p:nvPr/>
        </p:nvPicPr>
        <p:blipFill>
          <a:blip r:embed="rId5"/>
          <a:stretch>
            <a:fillRect/>
          </a:stretch>
        </p:blipFill>
        <p:spPr>
          <a:xfrm>
            <a:off x="3462036" y="4501996"/>
            <a:ext cx="1022961" cy="680734"/>
          </a:xfrm>
          <a:prstGeom prst="rect">
            <a:avLst/>
          </a:prstGeom>
        </p:spPr>
      </p:pic>
      <p:pic>
        <p:nvPicPr>
          <p:cNvPr id="15364" name="Picture 4" descr="http://vignette2.wikia.nocookie.net/halo/images/6/6e/NATO.png/revision/latest?cb=2007102817463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30166" y="4240823"/>
            <a:ext cx="941917" cy="706438"/>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http://vignette2.wikia.nocookie.net/halo/images/7/78/United_Nations_logo.png/revision/latest?cb=2008072911541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51305" y="5207071"/>
            <a:ext cx="819943" cy="819943"/>
          </a:xfrm>
          <a:prstGeom prst="rect">
            <a:avLst/>
          </a:prstGeom>
          <a:noFill/>
          <a:extLst>
            <a:ext uri="{909E8E84-426E-40DD-AFC4-6F175D3DCCD1}">
              <a14:hiddenFill xmlns:a14="http://schemas.microsoft.com/office/drawing/2010/main">
                <a:solidFill>
                  <a:srgbClr val="FFFFFF"/>
                </a:solidFill>
              </a14:hiddenFill>
            </a:ext>
          </a:extLst>
        </p:spPr>
      </p:pic>
      <p:pic>
        <p:nvPicPr>
          <p:cNvPr id="15368" name="Picture 8" descr="http://wayne.mosquitojoe.com/wp-content/uploads/2016/02/OMS-640.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16722" b="20304"/>
          <a:stretch/>
        </p:blipFill>
        <p:spPr bwMode="auto">
          <a:xfrm>
            <a:off x="8479215" y="5274141"/>
            <a:ext cx="1607476" cy="685800"/>
          </a:xfrm>
          <a:prstGeom prst="rect">
            <a:avLst/>
          </a:prstGeom>
          <a:noFill/>
          <a:extLst>
            <a:ext uri="{909E8E84-426E-40DD-AFC4-6F175D3DCCD1}">
              <a14:hiddenFill xmlns:a14="http://schemas.microsoft.com/office/drawing/2010/main">
                <a:solidFill>
                  <a:srgbClr val="FFFFFF"/>
                </a:solidFill>
              </a14:hiddenFill>
            </a:ext>
          </a:extLst>
        </p:spPr>
      </p:pic>
      <p:pic>
        <p:nvPicPr>
          <p:cNvPr id="15372" name="Picture 12" descr="http://www.freelogovectors.net/wp-content/uploads/2012/05/wco-world_customs_organization-logo.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505628" y="3888751"/>
            <a:ext cx="2109438" cy="1184753"/>
          </a:xfrm>
          <a:prstGeom prst="rect">
            <a:avLst/>
          </a:prstGeom>
          <a:noFill/>
          <a:extLst>
            <a:ext uri="{909E8E84-426E-40DD-AFC4-6F175D3DCCD1}">
              <a14:hiddenFill xmlns:a14="http://schemas.microsoft.com/office/drawing/2010/main">
                <a:solidFill>
                  <a:srgbClr val="FFFFFF"/>
                </a:solidFill>
              </a14:hiddenFill>
            </a:ext>
          </a:extLst>
        </p:spPr>
      </p:pic>
      <p:pic>
        <p:nvPicPr>
          <p:cNvPr id="15374" name="Picture 14" descr="http://www.clker.com/cliparts/b/c/1/a/12960032921137726363postdoc_fda_logo-hi.pn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17669" b="11657"/>
          <a:stretch/>
        </p:blipFill>
        <p:spPr bwMode="auto">
          <a:xfrm>
            <a:off x="3683343" y="5591641"/>
            <a:ext cx="1083470" cy="50921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11"/>
          <a:stretch>
            <a:fillRect/>
          </a:stretch>
        </p:blipFill>
        <p:spPr>
          <a:xfrm>
            <a:off x="6493869" y="5423921"/>
            <a:ext cx="1019742" cy="1019742"/>
          </a:xfrm>
          <a:prstGeom prst="rect">
            <a:avLst/>
          </a:prstGeom>
        </p:spPr>
      </p:pic>
      <p:pic>
        <p:nvPicPr>
          <p:cNvPr id="14" name="Picture 13"/>
          <p:cNvPicPr>
            <a:picLocks noChangeAspect="1"/>
          </p:cNvPicPr>
          <p:nvPr/>
        </p:nvPicPr>
        <p:blipFill>
          <a:blip r:embed="rId12"/>
          <a:stretch>
            <a:fillRect/>
          </a:stretch>
        </p:blipFill>
        <p:spPr>
          <a:xfrm>
            <a:off x="7620630" y="4389938"/>
            <a:ext cx="753077" cy="691930"/>
          </a:xfrm>
          <a:prstGeom prst="rect">
            <a:avLst/>
          </a:prstGeom>
        </p:spPr>
      </p:pic>
    </p:spTree>
    <p:extLst>
      <p:ext uri="{BB962C8B-B14F-4D97-AF65-F5344CB8AC3E}">
        <p14:creationId xmlns:p14="http://schemas.microsoft.com/office/powerpoint/2010/main" val="280750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fade">
                                      <p:cBhvr>
                                        <p:cTn id="7" dur="500"/>
                                        <p:tgtEl>
                                          <p:spTgt spid="15364"/>
                                        </p:tgtEl>
                                      </p:cBhvr>
                                    </p:animEffect>
                                  </p:childTnLst>
                                </p:cTn>
                              </p:par>
                              <p:par>
                                <p:cTn id="8" presetID="10" presetClass="entr" presetSubtype="0" fill="hold" nodeType="withEffect">
                                  <p:stCondLst>
                                    <p:cond delay="0"/>
                                  </p:stCondLst>
                                  <p:childTnLst>
                                    <p:set>
                                      <p:cBhvr>
                                        <p:cTn id="9" dur="1" fill="hold">
                                          <p:stCondLst>
                                            <p:cond delay="0"/>
                                          </p:stCondLst>
                                        </p:cTn>
                                        <p:tgtEl>
                                          <p:spTgt spid="15366"/>
                                        </p:tgtEl>
                                        <p:attrNameLst>
                                          <p:attrName>style.visibility</p:attrName>
                                        </p:attrNameLst>
                                      </p:cBhvr>
                                      <p:to>
                                        <p:strVal val="visible"/>
                                      </p:to>
                                    </p:set>
                                    <p:animEffect transition="in" filter="fade">
                                      <p:cBhvr>
                                        <p:cTn id="10" dur="500"/>
                                        <p:tgtEl>
                                          <p:spTgt spid="15366"/>
                                        </p:tgtEl>
                                      </p:cBhvr>
                                    </p:animEffect>
                                  </p:childTnLst>
                                </p:cTn>
                              </p:par>
                              <p:par>
                                <p:cTn id="11" presetID="10" presetClass="entr" presetSubtype="0" fill="hold" nodeType="withEffect">
                                  <p:stCondLst>
                                    <p:cond delay="0"/>
                                  </p:stCondLst>
                                  <p:childTnLst>
                                    <p:set>
                                      <p:cBhvr>
                                        <p:cTn id="12" dur="1" fill="hold">
                                          <p:stCondLst>
                                            <p:cond delay="0"/>
                                          </p:stCondLst>
                                        </p:cTn>
                                        <p:tgtEl>
                                          <p:spTgt spid="15374"/>
                                        </p:tgtEl>
                                        <p:attrNameLst>
                                          <p:attrName>style.visibility</p:attrName>
                                        </p:attrNameLst>
                                      </p:cBhvr>
                                      <p:to>
                                        <p:strVal val="visible"/>
                                      </p:to>
                                    </p:set>
                                    <p:animEffect transition="in" filter="fade">
                                      <p:cBhvr>
                                        <p:cTn id="13" dur="500"/>
                                        <p:tgtEl>
                                          <p:spTgt spid="15374"/>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nodeType="withEffect">
                                  <p:stCondLst>
                                    <p:cond delay="0"/>
                                  </p:stCondLst>
                                  <p:childTnLst>
                                    <p:set>
                                      <p:cBhvr>
                                        <p:cTn id="24" dur="1" fill="hold">
                                          <p:stCondLst>
                                            <p:cond delay="0"/>
                                          </p:stCondLst>
                                        </p:cTn>
                                        <p:tgtEl>
                                          <p:spTgt spid="15368"/>
                                        </p:tgtEl>
                                        <p:attrNameLst>
                                          <p:attrName>style.visibility</p:attrName>
                                        </p:attrNameLst>
                                      </p:cBhvr>
                                      <p:to>
                                        <p:strVal val="visible"/>
                                      </p:to>
                                    </p:set>
                                    <p:animEffect transition="in" filter="fade">
                                      <p:cBhvr>
                                        <p:cTn id="25" dur="500"/>
                                        <p:tgtEl>
                                          <p:spTgt spid="15368"/>
                                        </p:tgtEl>
                                      </p:cBhvr>
                                    </p:animEffect>
                                  </p:childTnLst>
                                </p:cTn>
                              </p:par>
                              <p:par>
                                <p:cTn id="26" presetID="10" presetClass="entr" presetSubtype="0" fill="hold" nodeType="withEffect">
                                  <p:stCondLst>
                                    <p:cond delay="0"/>
                                  </p:stCondLst>
                                  <p:childTnLst>
                                    <p:set>
                                      <p:cBhvr>
                                        <p:cTn id="27" dur="1" fill="hold">
                                          <p:stCondLst>
                                            <p:cond delay="0"/>
                                          </p:stCondLst>
                                        </p:cTn>
                                        <p:tgtEl>
                                          <p:spTgt spid="15372"/>
                                        </p:tgtEl>
                                        <p:attrNameLst>
                                          <p:attrName>style.visibility</p:attrName>
                                        </p:attrNameLst>
                                      </p:cBhvr>
                                      <p:to>
                                        <p:strVal val="visible"/>
                                      </p:to>
                                    </p:set>
                                    <p:animEffect transition="in" filter="fade">
                                      <p:cBhvr>
                                        <p:cTn id="28" dur="500"/>
                                        <p:tgtEl>
                                          <p:spTgt spid="153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Ο Οργανισμός </a:t>
            </a:r>
            <a:r>
              <a:rPr lang="en-US" dirty="0"/>
              <a:t>GS1</a:t>
            </a:r>
            <a:r>
              <a:rPr lang="el-GR" dirty="0"/>
              <a:t> ανά τον κόσμο</a:t>
            </a:r>
            <a:endParaRPr lang="en-GB" noProof="0" dirty="0"/>
          </a:p>
        </p:txBody>
      </p:sp>
      <p:sp>
        <p:nvSpPr>
          <p:cNvPr id="3" name="Content Placeholder 2"/>
          <p:cNvSpPr>
            <a:spLocks noGrp="1"/>
          </p:cNvSpPr>
          <p:nvPr>
            <p:ph idx="11"/>
          </p:nvPr>
        </p:nvSpPr>
        <p:spPr>
          <a:xfrm>
            <a:off x="2072362" y="1415790"/>
            <a:ext cx="3871238" cy="1897591"/>
          </a:xfrm>
        </p:spPr>
        <p:txBody>
          <a:bodyPr/>
          <a:lstStyle/>
          <a:p>
            <a:pPr marL="742950" lvl="1" eaLnBrk="0" hangingPunct="0">
              <a:spcBef>
                <a:spcPts val="0"/>
              </a:spcBef>
              <a:spcAft>
                <a:spcPts val="600"/>
              </a:spcAft>
              <a:buClr>
                <a:srgbClr val="F26334"/>
              </a:buClr>
              <a:buSzPct val="120000"/>
              <a:buFont typeface="Arial" pitchFamily="34" charset="0"/>
              <a:buChar char="●"/>
            </a:pPr>
            <a:r>
              <a:rPr lang="el-GR" sz="1800" dirty="0">
                <a:latin typeface="+mn-lt"/>
                <a:cs typeface="Calibri" pitchFamily="34" charset="0"/>
              </a:rPr>
              <a:t>11</a:t>
            </a:r>
            <a:r>
              <a:rPr lang="en-US" sz="1800" dirty="0">
                <a:latin typeface="+mn-lt"/>
                <a:cs typeface="Calibri" pitchFamily="34" charset="0"/>
              </a:rPr>
              <a:t>2</a:t>
            </a:r>
            <a:r>
              <a:rPr lang="el-GR" sz="1800" dirty="0">
                <a:latin typeface="+mn-lt"/>
                <a:cs typeface="Calibri" pitchFamily="34" charset="0"/>
              </a:rPr>
              <a:t> Οργανισμοί-</a:t>
            </a:r>
            <a:r>
              <a:rPr lang="en-US" sz="1800" dirty="0">
                <a:latin typeface="+mn-lt"/>
                <a:cs typeface="Calibri" pitchFamily="34" charset="0"/>
              </a:rPr>
              <a:t>M</a:t>
            </a:r>
            <a:r>
              <a:rPr lang="el-GR" sz="1800" dirty="0">
                <a:latin typeface="+mn-lt"/>
                <a:cs typeface="Calibri" pitchFamily="34" charset="0"/>
              </a:rPr>
              <a:t>έλη</a:t>
            </a:r>
          </a:p>
          <a:p>
            <a:pPr marL="352425" lvl="1" indent="0" eaLnBrk="0" hangingPunct="0">
              <a:spcBef>
                <a:spcPts val="0"/>
              </a:spcBef>
              <a:spcAft>
                <a:spcPts val="600"/>
              </a:spcAft>
              <a:buClr>
                <a:srgbClr val="F26334"/>
              </a:buClr>
              <a:buSzPct val="120000"/>
              <a:buNone/>
              <a:tabLst>
                <a:tab pos="266700" algn="l"/>
              </a:tabLst>
            </a:pPr>
            <a:r>
              <a:rPr lang="en-US" sz="1800" b="1" dirty="0">
                <a:solidFill>
                  <a:srgbClr val="F26334"/>
                </a:solidFill>
                <a:latin typeface="+mn-lt"/>
                <a:cs typeface="Calibri" pitchFamily="34" charset="0"/>
              </a:rPr>
              <a:t>  </a:t>
            </a:r>
            <a:r>
              <a:rPr lang="el-GR" sz="1800" b="1" dirty="0">
                <a:solidFill>
                  <a:srgbClr val="F26334"/>
                </a:solidFill>
                <a:latin typeface="+mn-lt"/>
                <a:cs typeface="Calibri" pitchFamily="34" charset="0"/>
              </a:rPr>
              <a:t>   (ΜΗ κερδοσκοπικοί)</a:t>
            </a:r>
            <a:endParaRPr lang="en-US" sz="1800" b="1" dirty="0">
              <a:solidFill>
                <a:srgbClr val="F26334"/>
              </a:solidFill>
              <a:latin typeface="+mn-lt"/>
              <a:cs typeface="Calibri" pitchFamily="34" charset="0"/>
            </a:endParaRPr>
          </a:p>
          <a:p>
            <a:pPr marL="742950" lvl="1" eaLnBrk="0" hangingPunct="0">
              <a:spcBef>
                <a:spcPts val="0"/>
              </a:spcBef>
              <a:spcAft>
                <a:spcPts val="600"/>
              </a:spcAft>
              <a:buClr>
                <a:srgbClr val="F26334"/>
              </a:buClr>
              <a:buSzPct val="120000"/>
              <a:buFont typeface="Arial" pitchFamily="34" charset="0"/>
              <a:buChar char="●"/>
            </a:pPr>
            <a:r>
              <a:rPr lang="el-GR" sz="1800" dirty="0">
                <a:latin typeface="+mn-lt"/>
                <a:cs typeface="Calibri" pitchFamily="34" charset="0"/>
              </a:rPr>
              <a:t>&gt; </a:t>
            </a:r>
            <a:r>
              <a:rPr lang="en-US" sz="1800" dirty="0">
                <a:latin typeface="+mn-lt"/>
                <a:cs typeface="Calibri" pitchFamily="34" charset="0"/>
              </a:rPr>
              <a:t>2.</a:t>
            </a:r>
            <a:r>
              <a:rPr lang="el-GR" sz="1800" dirty="0">
                <a:latin typeface="+mn-lt"/>
                <a:cs typeface="Calibri" pitchFamily="34" charset="0"/>
              </a:rPr>
              <a:t>7</a:t>
            </a:r>
            <a:r>
              <a:rPr lang="en-US" sz="1800" dirty="0">
                <a:latin typeface="+mn-lt"/>
                <a:cs typeface="Calibri" pitchFamily="34" charset="0"/>
              </a:rPr>
              <a:t>00 </a:t>
            </a:r>
            <a:r>
              <a:rPr lang="el-GR" sz="1800" dirty="0">
                <a:latin typeface="+mn-lt"/>
                <a:cs typeface="Calibri" pitchFamily="34" charset="0"/>
              </a:rPr>
              <a:t>εξειδικευμένο </a:t>
            </a:r>
            <a:r>
              <a:rPr lang="en-US" sz="1800" dirty="0">
                <a:latin typeface="+mn-lt"/>
                <a:cs typeface="Calibri" pitchFamily="34" charset="0"/>
              </a:rPr>
              <a:t>  </a:t>
            </a:r>
            <a:br>
              <a:rPr lang="en-US" sz="1800" dirty="0">
                <a:latin typeface="+mn-lt"/>
                <a:cs typeface="Calibri" pitchFamily="34" charset="0"/>
              </a:rPr>
            </a:br>
            <a:r>
              <a:rPr lang="el-GR" sz="1800" dirty="0">
                <a:latin typeface="+mn-lt"/>
                <a:cs typeface="Calibri" pitchFamily="34" charset="0"/>
              </a:rPr>
              <a:t>προσωπικό</a:t>
            </a:r>
          </a:p>
        </p:txBody>
      </p:sp>
      <p:sp>
        <p:nvSpPr>
          <p:cNvPr id="4" name="Slide Number Placeholder 3"/>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3</a:t>
            </a:fld>
            <a:endParaRPr lang="en-US" dirty="0"/>
          </a:p>
        </p:txBody>
      </p:sp>
      <p:sp>
        <p:nvSpPr>
          <p:cNvPr id="7" name="TextBox 6"/>
          <p:cNvSpPr txBox="1"/>
          <p:nvPr/>
        </p:nvSpPr>
        <p:spPr>
          <a:xfrm>
            <a:off x="6468664" y="1415790"/>
            <a:ext cx="3498686" cy="1818959"/>
          </a:xfrm>
          <a:prstGeom prst="rect">
            <a:avLst/>
          </a:prstGeom>
          <a:noFill/>
        </p:spPr>
        <p:txBody>
          <a:bodyPr wrap="square" rtlCol="0">
            <a:spAutoFit/>
          </a:bodyPr>
          <a:lstStyle/>
          <a:p>
            <a:pPr marL="90488" lvl="1" defTabSz="914310" eaLnBrk="0" hangingPunct="0">
              <a:lnSpc>
                <a:spcPct val="110000"/>
              </a:lnSpc>
              <a:spcAft>
                <a:spcPts val="600"/>
              </a:spcAft>
              <a:buClr>
                <a:srgbClr val="F26334"/>
              </a:buClr>
              <a:buSzPct val="120000"/>
              <a:buFont typeface="Arial" pitchFamily="34" charset="0"/>
              <a:buChar char="●"/>
            </a:pPr>
            <a:r>
              <a:rPr lang="el-GR" dirty="0">
                <a:solidFill>
                  <a:srgbClr val="002060"/>
                </a:solidFill>
                <a:latin typeface="Verdana"/>
                <a:cs typeface="Calibri" pitchFamily="34" charset="0"/>
              </a:rPr>
              <a:t>&gt; </a:t>
            </a:r>
            <a:r>
              <a:rPr lang="en-US" dirty="0">
                <a:solidFill>
                  <a:srgbClr val="002060"/>
                </a:solidFill>
                <a:latin typeface="Verdana"/>
                <a:cs typeface="Calibri" pitchFamily="34" charset="0"/>
              </a:rPr>
              <a:t>2.5</a:t>
            </a:r>
            <a:r>
              <a:rPr lang="el-GR" dirty="0">
                <a:solidFill>
                  <a:srgbClr val="002060"/>
                </a:solidFill>
                <a:latin typeface="Verdana"/>
                <a:cs typeface="Calibri" pitchFamily="34" charset="0"/>
              </a:rPr>
              <a:t> εκ. επιχειρήσεις-</a:t>
            </a:r>
            <a:r>
              <a:rPr lang="en-US" dirty="0">
                <a:solidFill>
                  <a:srgbClr val="002060"/>
                </a:solidFill>
                <a:latin typeface="Verdana"/>
                <a:cs typeface="Calibri" pitchFamily="34" charset="0"/>
              </a:rPr>
              <a:t/>
            </a:r>
            <a:br>
              <a:rPr lang="en-US" dirty="0">
                <a:solidFill>
                  <a:srgbClr val="002060"/>
                </a:solidFill>
                <a:latin typeface="Verdana"/>
                <a:cs typeface="Calibri" pitchFamily="34" charset="0"/>
              </a:rPr>
            </a:br>
            <a:r>
              <a:rPr lang="en-US" dirty="0">
                <a:solidFill>
                  <a:srgbClr val="002060"/>
                </a:solidFill>
                <a:latin typeface="Verdana"/>
                <a:cs typeface="Calibri" pitchFamily="34" charset="0"/>
              </a:rPr>
              <a:t>    </a:t>
            </a:r>
            <a:r>
              <a:rPr lang="el-GR" dirty="0">
                <a:solidFill>
                  <a:srgbClr val="002060"/>
                </a:solidFill>
                <a:latin typeface="Verdana"/>
                <a:cs typeface="Calibri" pitchFamily="34" charset="0"/>
              </a:rPr>
              <a:t>χρήστες</a:t>
            </a:r>
          </a:p>
          <a:p>
            <a:pPr marL="90488" lvl="1" defTabSz="914310" eaLnBrk="0" hangingPunct="0">
              <a:lnSpc>
                <a:spcPct val="110000"/>
              </a:lnSpc>
              <a:spcAft>
                <a:spcPts val="600"/>
              </a:spcAft>
              <a:buClr>
                <a:srgbClr val="F26334"/>
              </a:buClr>
              <a:buSzPct val="120000"/>
              <a:buFont typeface="Arial" pitchFamily="34" charset="0"/>
              <a:buChar char="●"/>
            </a:pPr>
            <a:r>
              <a:rPr lang="el-GR" dirty="0">
                <a:solidFill>
                  <a:srgbClr val="002060"/>
                </a:solidFill>
                <a:latin typeface="Verdana"/>
                <a:cs typeface="Calibri" pitchFamily="34" charset="0"/>
              </a:rPr>
              <a:t>&gt; </a:t>
            </a:r>
            <a:r>
              <a:rPr lang="en-US" dirty="0">
                <a:solidFill>
                  <a:srgbClr val="002060"/>
                </a:solidFill>
                <a:latin typeface="Verdana"/>
                <a:cs typeface="Calibri" pitchFamily="34" charset="0"/>
              </a:rPr>
              <a:t>6</a:t>
            </a:r>
            <a:r>
              <a:rPr lang="el-GR" dirty="0">
                <a:solidFill>
                  <a:srgbClr val="002060"/>
                </a:solidFill>
                <a:latin typeface="Verdana"/>
                <a:cs typeface="Calibri" pitchFamily="34" charset="0"/>
              </a:rPr>
              <a:t> δισ. συναλλαγές</a:t>
            </a:r>
            <a:r>
              <a:rPr lang="en-US" dirty="0">
                <a:solidFill>
                  <a:srgbClr val="002060"/>
                </a:solidFill>
                <a:latin typeface="Verdana"/>
                <a:cs typeface="Calibri" pitchFamily="34" charset="0"/>
              </a:rPr>
              <a:t> </a:t>
            </a:r>
            <a:r>
              <a:rPr lang="el-GR" dirty="0">
                <a:solidFill>
                  <a:srgbClr val="002060"/>
                </a:solidFill>
                <a:latin typeface="Verdana"/>
                <a:cs typeface="Calibri" pitchFamily="34" charset="0"/>
              </a:rPr>
              <a:t>την</a:t>
            </a:r>
            <a:r>
              <a:rPr lang="en-US" dirty="0">
                <a:solidFill>
                  <a:srgbClr val="002060"/>
                </a:solidFill>
                <a:latin typeface="Verdana"/>
                <a:cs typeface="Calibri" pitchFamily="34" charset="0"/>
              </a:rPr>
              <a:t> </a:t>
            </a:r>
            <a:r>
              <a:rPr lang="el-GR" dirty="0">
                <a:solidFill>
                  <a:srgbClr val="002060"/>
                </a:solidFill>
                <a:latin typeface="Verdana"/>
                <a:cs typeface="Calibri" pitchFamily="34" charset="0"/>
              </a:rPr>
              <a:t> </a:t>
            </a:r>
          </a:p>
          <a:p>
            <a:pPr marL="90488" lvl="1" defTabSz="914310" eaLnBrk="0" hangingPunct="0">
              <a:lnSpc>
                <a:spcPct val="110000"/>
              </a:lnSpc>
              <a:spcAft>
                <a:spcPts val="600"/>
              </a:spcAft>
              <a:buClr>
                <a:srgbClr val="F26334"/>
              </a:buClr>
              <a:buSzPct val="120000"/>
            </a:pPr>
            <a:r>
              <a:rPr lang="el-GR" dirty="0">
                <a:solidFill>
                  <a:srgbClr val="002060"/>
                </a:solidFill>
                <a:latin typeface="Verdana"/>
                <a:cs typeface="Calibri" pitchFamily="34" charset="0"/>
              </a:rPr>
              <a:t>    ημέρα</a:t>
            </a:r>
            <a:endParaRPr lang="en-US" dirty="0">
              <a:solidFill>
                <a:srgbClr val="002060"/>
              </a:solidFill>
              <a:latin typeface="Verdana"/>
              <a:cs typeface="Calibri" pitchFamily="34" charset="0"/>
            </a:endParaRPr>
          </a:p>
          <a:p>
            <a:pPr defTabSz="914310"/>
            <a:endParaRPr lang="el-GR" dirty="0">
              <a:solidFill>
                <a:srgbClr val="454545"/>
              </a:solidFill>
              <a:latin typeface="Verdana"/>
            </a:endParaRPr>
          </a:p>
        </p:txBody>
      </p:sp>
      <p:pic>
        <p:nvPicPr>
          <p:cNvPr id="8" name="Picture 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271842" y="2971800"/>
            <a:ext cx="5834366" cy="3097374"/>
          </a:xfrm>
          <a:prstGeom prst="rect">
            <a:avLst/>
          </a:prstGeom>
          <a:noFill/>
          <a:ln>
            <a:noFill/>
          </a:ln>
        </p:spPr>
      </p:pic>
      <p:grpSp>
        <p:nvGrpSpPr>
          <p:cNvPr id="9" name="Group 5"/>
          <p:cNvGrpSpPr>
            <a:grpSpLocks/>
          </p:cNvGrpSpPr>
          <p:nvPr/>
        </p:nvGrpSpPr>
        <p:grpSpPr bwMode="auto">
          <a:xfrm>
            <a:off x="2209800" y="3927425"/>
            <a:ext cx="2280256" cy="1383236"/>
            <a:chOff x="246063" y="4437063"/>
            <a:chExt cx="1735137" cy="1126125"/>
          </a:xfrm>
        </p:grpSpPr>
        <p:sp>
          <p:nvSpPr>
            <p:cNvPr id="10" name="Rectangle 9"/>
            <p:cNvSpPr>
              <a:spLocks noChangeArrowheads="1"/>
            </p:cNvSpPr>
            <p:nvPr/>
          </p:nvSpPr>
          <p:spPr bwMode="auto">
            <a:xfrm>
              <a:off x="246063" y="4437063"/>
              <a:ext cx="158750" cy="179387"/>
            </a:xfrm>
            <a:prstGeom prst="rect">
              <a:avLst/>
            </a:prstGeom>
            <a:solidFill>
              <a:srgbClr val="002C6C"/>
            </a:solidFill>
            <a:ln>
              <a:noFill/>
            </a:ln>
            <a:extLst>
              <a:ext uri="{91240B29-F687-4F45-9708-019B960494DF}">
                <a14:hiddenLine xmlns:a14="http://schemas.microsoft.com/office/drawing/2010/main" w="11113">
                  <a:solidFill>
                    <a:srgbClr val="000000"/>
                  </a:solidFill>
                  <a:miter lim="800000"/>
                  <a:headEnd/>
                  <a:tailEnd/>
                </a14:hiddenLine>
              </a:ext>
            </a:extLst>
          </p:spPr>
          <p:txBody>
            <a:bodyPr/>
            <a:lstStyle/>
            <a:p>
              <a:pPr defTabSz="914310" eaLnBrk="0" hangingPunct="0"/>
              <a:endParaRPr lang="fr-BE" sz="2400">
                <a:solidFill>
                  <a:srgbClr val="454545"/>
                </a:solidFill>
                <a:latin typeface="Calibri" pitchFamily="34" charset="0"/>
                <a:cs typeface="Calibri" pitchFamily="34" charset="0"/>
              </a:endParaRPr>
            </a:p>
          </p:txBody>
        </p:sp>
        <p:sp>
          <p:nvSpPr>
            <p:cNvPr id="11" name="Rectangle 11"/>
            <p:cNvSpPr>
              <a:spLocks noChangeArrowheads="1"/>
            </p:cNvSpPr>
            <p:nvPr/>
          </p:nvSpPr>
          <p:spPr bwMode="auto">
            <a:xfrm>
              <a:off x="246063" y="4961825"/>
              <a:ext cx="158750" cy="179387"/>
            </a:xfrm>
            <a:prstGeom prst="rect">
              <a:avLst/>
            </a:prstGeom>
            <a:solidFill>
              <a:srgbClr val="0099FF"/>
            </a:solidFill>
            <a:ln>
              <a:noFill/>
            </a:ln>
            <a:extLst>
              <a:ext uri="{91240B29-F687-4F45-9708-019B960494DF}">
                <a14:hiddenLine xmlns:a14="http://schemas.microsoft.com/office/drawing/2010/main" w="11113">
                  <a:solidFill>
                    <a:srgbClr val="000000"/>
                  </a:solidFill>
                  <a:miter lim="800000"/>
                  <a:headEnd/>
                  <a:tailEnd/>
                </a14:hiddenLine>
              </a:ext>
            </a:extLst>
          </p:spPr>
          <p:txBody>
            <a:bodyPr/>
            <a:lstStyle/>
            <a:p>
              <a:pPr defTabSz="914310" eaLnBrk="0" hangingPunct="0"/>
              <a:endParaRPr lang="fr-BE" sz="2400">
                <a:solidFill>
                  <a:srgbClr val="454545"/>
                </a:solidFill>
                <a:latin typeface="Calibri" pitchFamily="34" charset="0"/>
                <a:cs typeface="Calibri" pitchFamily="34" charset="0"/>
              </a:endParaRPr>
            </a:p>
          </p:txBody>
        </p:sp>
        <p:sp>
          <p:nvSpPr>
            <p:cNvPr id="12" name="Rectangle 12"/>
            <p:cNvSpPr>
              <a:spLocks noChangeArrowheads="1"/>
            </p:cNvSpPr>
            <p:nvPr/>
          </p:nvSpPr>
          <p:spPr bwMode="auto">
            <a:xfrm>
              <a:off x="463550" y="4961825"/>
              <a:ext cx="1517650" cy="60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defTabSz="914310" eaLnBrk="0" hangingPunct="0"/>
              <a:r>
                <a:rPr lang="el-GR" sz="1200" dirty="0">
                  <a:solidFill>
                    <a:srgbClr val="002C6C"/>
                  </a:solidFill>
                  <a:latin typeface="Verdana"/>
                  <a:cs typeface="Calibri" pitchFamily="34" charset="0"/>
                </a:rPr>
                <a:t>Χώρες-μη μέλη εξυπηρετούμενες από το Κεντρικό Γραφείο</a:t>
              </a:r>
              <a:r>
                <a:rPr lang="en-US" sz="1200" dirty="0">
                  <a:solidFill>
                    <a:srgbClr val="002C6C"/>
                  </a:solidFill>
                  <a:latin typeface="Verdana"/>
                  <a:cs typeface="Calibri" pitchFamily="34" charset="0"/>
                </a:rPr>
                <a:t> (</a:t>
              </a:r>
              <a:r>
                <a:rPr lang="el-GR" sz="1200" dirty="0">
                  <a:solidFill>
                    <a:srgbClr val="002C6C"/>
                  </a:solidFill>
                  <a:latin typeface="Verdana"/>
                  <a:cs typeface="Calibri" pitchFamily="34" charset="0"/>
                </a:rPr>
                <a:t>Βρυξέλλες</a:t>
              </a:r>
              <a:r>
                <a:rPr lang="en-US" sz="1200" dirty="0">
                  <a:solidFill>
                    <a:srgbClr val="002C6C"/>
                  </a:solidFill>
                  <a:latin typeface="Verdana"/>
                  <a:cs typeface="Calibri" pitchFamily="34" charset="0"/>
                </a:rPr>
                <a:t>)</a:t>
              </a:r>
            </a:p>
          </p:txBody>
        </p:sp>
        <p:sp>
          <p:nvSpPr>
            <p:cNvPr id="13" name="Rectangle 10"/>
            <p:cNvSpPr>
              <a:spLocks noChangeArrowheads="1"/>
            </p:cNvSpPr>
            <p:nvPr/>
          </p:nvSpPr>
          <p:spPr bwMode="auto">
            <a:xfrm>
              <a:off x="463550" y="4442062"/>
              <a:ext cx="1517650" cy="150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defTabSz="914310" eaLnBrk="0" hangingPunct="0"/>
              <a:r>
                <a:rPr lang="el-GR" sz="1200" dirty="0">
                  <a:solidFill>
                    <a:srgbClr val="002C6C"/>
                  </a:solidFill>
                  <a:latin typeface="Verdana"/>
                  <a:cs typeface="Calibri" pitchFamily="34" charset="0"/>
                </a:rPr>
                <a:t>Χώρες-μέλη του</a:t>
              </a:r>
              <a:r>
                <a:rPr lang="en-US" sz="1200" dirty="0">
                  <a:solidFill>
                    <a:srgbClr val="002C6C"/>
                  </a:solidFill>
                  <a:latin typeface="Verdana"/>
                  <a:cs typeface="Calibri" pitchFamily="34" charset="0"/>
                </a:rPr>
                <a:t> GS1</a:t>
              </a:r>
            </a:p>
          </p:txBody>
        </p:sp>
      </p:grpSp>
    </p:spTree>
    <p:extLst>
      <p:ext uri="{BB962C8B-B14F-4D97-AF65-F5344CB8AC3E}">
        <p14:creationId xmlns:p14="http://schemas.microsoft.com/office/powerpoint/2010/main" val="1603036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http://sphotos-f.ak.fbcdn.net/hphotos-ak-prn1/24107_337796553313_6840796_n.jp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855" t="2207"/>
          <a:stretch/>
        </p:blipFill>
        <p:spPr bwMode="auto">
          <a:xfrm>
            <a:off x="1553066" y="3429000"/>
            <a:ext cx="2667000" cy="248399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www.gs1.org/sites/default/files/images/gum.png"/>
          <p:cNvPicPr>
            <a:picLocks noChangeAspect="1" noChangeArrowheads="1"/>
          </p:cNvPicPr>
          <p:nvPr/>
        </p:nvPicPr>
        <p:blipFill>
          <a:blip r:embed="rId4" cstate="print"/>
          <a:srcRect/>
          <a:stretch>
            <a:fillRect/>
          </a:stretch>
        </p:blipFill>
        <p:spPr bwMode="auto">
          <a:xfrm>
            <a:off x="3962401" y="2852071"/>
            <a:ext cx="4787555" cy="1818928"/>
          </a:xfrm>
          <a:prstGeom prst="rect">
            <a:avLst/>
          </a:prstGeom>
          <a:noFill/>
        </p:spPr>
      </p:pic>
      <p:sp>
        <p:nvSpPr>
          <p:cNvPr id="2" name="Rectangle 1"/>
          <p:cNvSpPr/>
          <p:nvPr/>
        </p:nvSpPr>
        <p:spPr>
          <a:xfrm>
            <a:off x="1914238" y="1895455"/>
            <a:ext cx="684514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l-GR" sz="5400" b="1" dirty="0">
                <a:ln w="0"/>
                <a:gradFill flip="none">
                  <a:gsLst>
                    <a:gs pos="0">
                      <a:srgbClr val="F26334">
                        <a:tint val="75000"/>
                        <a:shade val="75000"/>
                        <a:satMod val="170000"/>
                      </a:srgbClr>
                    </a:gs>
                    <a:gs pos="49000">
                      <a:srgbClr val="F26334">
                        <a:tint val="88000"/>
                        <a:shade val="65000"/>
                        <a:satMod val="172000"/>
                      </a:srgbClr>
                    </a:gs>
                    <a:gs pos="50000">
                      <a:srgbClr val="F26334">
                        <a:shade val="65000"/>
                        <a:satMod val="130000"/>
                      </a:srgbClr>
                    </a:gs>
                    <a:gs pos="92000">
                      <a:srgbClr val="F26334">
                        <a:shade val="50000"/>
                        <a:satMod val="120000"/>
                      </a:srgbClr>
                    </a:gs>
                    <a:gs pos="100000">
                      <a:srgbClr val="F26334">
                        <a:shade val="48000"/>
                        <a:satMod val="120000"/>
                      </a:srgbClr>
                    </a:gs>
                  </a:gsLst>
                  <a:lin ang="5400000"/>
                </a:gradFill>
                <a:latin typeface="Verdana"/>
              </a:rPr>
              <a:t>26 Ιουνίου </a:t>
            </a:r>
            <a:r>
              <a:rPr lang="en-US" sz="5400" b="1" dirty="0">
                <a:ln w="0"/>
                <a:gradFill flip="none">
                  <a:gsLst>
                    <a:gs pos="0">
                      <a:srgbClr val="F26334">
                        <a:tint val="75000"/>
                        <a:shade val="75000"/>
                        <a:satMod val="170000"/>
                      </a:srgbClr>
                    </a:gs>
                    <a:gs pos="49000">
                      <a:srgbClr val="F26334">
                        <a:tint val="88000"/>
                        <a:shade val="65000"/>
                        <a:satMod val="172000"/>
                      </a:srgbClr>
                    </a:gs>
                    <a:gs pos="50000">
                      <a:srgbClr val="F26334">
                        <a:shade val="65000"/>
                        <a:satMod val="130000"/>
                      </a:srgbClr>
                    </a:gs>
                    <a:gs pos="92000">
                      <a:srgbClr val="F26334">
                        <a:shade val="50000"/>
                        <a:satMod val="120000"/>
                      </a:srgbClr>
                    </a:gs>
                    <a:gs pos="100000">
                      <a:srgbClr val="F26334">
                        <a:shade val="48000"/>
                        <a:satMod val="120000"/>
                      </a:srgbClr>
                    </a:gs>
                  </a:gsLst>
                  <a:lin ang="5400000"/>
                </a:gradFill>
                <a:latin typeface="Verdana"/>
              </a:rPr>
              <a:t>1974</a:t>
            </a:r>
            <a:endParaRPr lang="el-GR" sz="5400" b="1" dirty="0">
              <a:ln w="0"/>
              <a:gradFill flip="none">
                <a:gsLst>
                  <a:gs pos="0">
                    <a:srgbClr val="F26334">
                      <a:tint val="75000"/>
                      <a:shade val="75000"/>
                      <a:satMod val="170000"/>
                    </a:srgbClr>
                  </a:gs>
                  <a:gs pos="49000">
                    <a:srgbClr val="F26334">
                      <a:tint val="88000"/>
                      <a:shade val="65000"/>
                      <a:satMod val="172000"/>
                    </a:srgbClr>
                  </a:gs>
                  <a:gs pos="50000">
                    <a:srgbClr val="F26334">
                      <a:shade val="65000"/>
                      <a:satMod val="130000"/>
                    </a:srgbClr>
                  </a:gs>
                  <a:gs pos="92000">
                    <a:srgbClr val="F26334">
                      <a:shade val="50000"/>
                      <a:satMod val="120000"/>
                    </a:srgbClr>
                  </a:gs>
                  <a:gs pos="100000">
                    <a:srgbClr val="F26334">
                      <a:shade val="48000"/>
                      <a:satMod val="120000"/>
                    </a:srgbClr>
                  </a:gs>
                </a:gsLst>
                <a:lin ang="5400000"/>
              </a:gradFill>
              <a:latin typeface="Verdana"/>
            </a:endParaRPr>
          </a:p>
        </p:txBody>
      </p:sp>
      <p:sp>
        <p:nvSpPr>
          <p:cNvPr id="3" name="Slide Number Placeholder 2"/>
          <p:cNvSpPr>
            <a:spLocks noGrp="1"/>
          </p:cNvSpPr>
          <p:nvPr>
            <p:ph type="sldNum" sz="quarter" idx="10"/>
          </p:nvPr>
        </p:nvSpPr>
        <p:spPr/>
        <p:txBody>
          <a:bodyPr/>
          <a:lstStyle/>
          <a:p>
            <a:fld id="{128BF9BD-1E52-D64C-B18B-359DD3253BCC}" type="slidenum">
              <a:rPr lang="en-US"/>
              <a:pPr/>
              <a:t>4</a:t>
            </a:fld>
            <a:endParaRPr lang="en-US"/>
          </a:p>
        </p:txBody>
      </p:sp>
      <p:pic>
        <p:nvPicPr>
          <p:cNvPr id="15362" name="Picture 2" descr="Asset Preview"/>
          <p:cNvPicPr>
            <a:picLocks noChangeAspect="1" noChangeArrowheads="1"/>
          </p:cNvPicPr>
          <p:nvPr/>
        </p:nvPicPr>
        <p:blipFill rotWithShape="1">
          <a:blip r:embed="rId5">
            <a:extLst>
              <a:ext uri="{28A0092B-C50C-407E-A947-70E740481C1C}">
                <a14:useLocalDpi xmlns:a14="http://schemas.microsoft.com/office/drawing/2010/main" val="0"/>
              </a:ext>
            </a:extLst>
          </a:blip>
          <a:srcRect l="15966" t="5327" r="16018" b="8007"/>
          <a:stretch/>
        </p:blipFill>
        <p:spPr bwMode="auto">
          <a:xfrm>
            <a:off x="9064840" y="2397191"/>
            <a:ext cx="1482646" cy="3671314"/>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a:xfrm>
            <a:off x="2070100" y="230189"/>
            <a:ext cx="8058151" cy="906196"/>
          </a:xfrm>
        </p:spPr>
        <p:txBody>
          <a:bodyPr/>
          <a:lstStyle/>
          <a:p>
            <a:r>
              <a:rPr lang="el-GR" dirty="0">
                <a:solidFill>
                  <a:srgbClr val="002C6C"/>
                </a:solidFill>
              </a:rPr>
              <a:t>Πώς ξεκίνησαν όλα!</a:t>
            </a:r>
            <a:endParaRPr lang="en-US" dirty="0">
              <a:solidFill>
                <a:srgbClr val="002C6C"/>
              </a:solidFill>
            </a:endParaRPr>
          </a:p>
        </p:txBody>
      </p:sp>
    </p:spTree>
    <p:extLst>
      <p:ext uri="{BB962C8B-B14F-4D97-AF65-F5344CB8AC3E}">
        <p14:creationId xmlns:p14="http://schemas.microsoft.com/office/powerpoint/2010/main" val="227026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7924800" y="2590800"/>
            <a:ext cx="2438400" cy="2439179"/>
          </a:xfrm>
          <a:prstGeom prst="roundRect">
            <a:avLst/>
          </a:prstGeom>
          <a:ln w="76200"/>
        </p:spPr>
        <p:style>
          <a:lnRef idx="2">
            <a:schemeClr val="accent3"/>
          </a:lnRef>
          <a:fillRef idx="1">
            <a:schemeClr val="lt1"/>
          </a:fillRef>
          <a:effectRef idx="0">
            <a:schemeClr val="accent3"/>
          </a:effectRef>
          <a:fontRef idx="minor">
            <a:schemeClr val="dk1"/>
          </a:fontRef>
        </p:style>
        <p:txBody>
          <a:bodyPr rtlCol="0" anchor="ctr"/>
          <a:lstStyle/>
          <a:p>
            <a:pPr algn="ctr" defTabSz="914310"/>
            <a:endParaRPr lang="en-US" dirty="0">
              <a:solidFill>
                <a:srgbClr val="454545"/>
              </a:solidFill>
              <a:latin typeface="Verdana"/>
            </a:endParaRPr>
          </a:p>
          <a:p>
            <a:pPr algn="ctr" defTabSz="914310"/>
            <a:endParaRPr lang="en-US" dirty="0">
              <a:solidFill>
                <a:srgbClr val="454545"/>
              </a:solidFill>
              <a:latin typeface="Verdana"/>
            </a:endParaRPr>
          </a:p>
          <a:p>
            <a:pPr algn="ctr" defTabSz="914310"/>
            <a:endParaRPr lang="en-US" dirty="0">
              <a:solidFill>
                <a:srgbClr val="454545"/>
              </a:solidFill>
              <a:latin typeface="Verdana"/>
            </a:endParaRPr>
          </a:p>
          <a:p>
            <a:pPr algn="ctr" defTabSz="914310"/>
            <a:r>
              <a:rPr lang="el-GR" b="1" dirty="0">
                <a:solidFill>
                  <a:srgbClr val="FF6600"/>
                </a:solidFill>
                <a:latin typeface="Verdana"/>
              </a:rPr>
              <a:t>Επικοινωνία</a:t>
            </a:r>
            <a:endParaRPr lang="en-US" b="1" dirty="0">
              <a:solidFill>
                <a:srgbClr val="FF6600"/>
              </a:solidFill>
              <a:latin typeface="Verdana"/>
            </a:endParaRPr>
          </a:p>
          <a:p>
            <a:pPr algn="ctr" defTabSz="914310"/>
            <a:r>
              <a:rPr lang="en-US" dirty="0">
                <a:solidFill>
                  <a:srgbClr val="002060"/>
                </a:solidFill>
                <a:latin typeface="Verdana"/>
              </a:rPr>
              <a:t>GS1 EDI</a:t>
            </a:r>
          </a:p>
          <a:p>
            <a:pPr algn="ctr" defTabSz="914310"/>
            <a:r>
              <a:rPr lang="en-US" dirty="0">
                <a:solidFill>
                  <a:srgbClr val="002060"/>
                </a:solidFill>
                <a:latin typeface="Verdana"/>
              </a:rPr>
              <a:t>GS1 GDSN</a:t>
            </a:r>
          </a:p>
          <a:p>
            <a:pPr algn="ctr" defTabSz="914310"/>
            <a:r>
              <a:rPr lang="en-US" dirty="0">
                <a:solidFill>
                  <a:srgbClr val="002060"/>
                </a:solidFill>
                <a:latin typeface="Verdana"/>
              </a:rPr>
              <a:t>GS1 EPCIS</a:t>
            </a:r>
            <a:endParaRPr lang="el-GR" dirty="0">
              <a:solidFill>
                <a:srgbClr val="002060"/>
              </a:solidFill>
              <a:latin typeface="Verdana"/>
            </a:endParaRPr>
          </a:p>
        </p:txBody>
      </p:sp>
      <p:sp>
        <p:nvSpPr>
          <p:cNvPr id="8" name="Rounded Rectangle 7"/>
          <p:cNvSpPr/>
          <p:nvPr/>
        </p:nvSpPr>
        <p:spPr>
          <a:xfrm>
            <a:off x="4876800" y="2590800"/>
            <a:ext cx="2362200" cy="2439179"/>
          </a:xfrm>
          <a:prstGeom prst="roundRect">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defTabSz="914310"/>
            <a:endParaRPr lang="en-US" dirty="0">
              <a:solidFill>
                <a:srgbClr val="454545"/>
              </a:solidFill>
              <a:latin typeface="Verdana"/>
            </a:endParaRPr>
          </a:p>
          <a:p>
            <a:pPr algn="ctr" defTabSz="914310"/>
            <a:endParaRPr lang="en-US" dirty="0">
              <a:solidFill>
                <a:srgbClr val="454545"/>
              </a:solidFill>
              <a:latin typeface="Verdana"/>
            </a:endParaRPr>
          </a:p>
          <a:p>
            <a:pPr algn="ctr" defTabSz="914310"/>
            <a:endParaRPr lang="en-US" dirty="0">
              <a:solidFill>
                <a:srgbClr val="454545"/>
              </a:solidFill>
              <a:latin typeface="Verdana"/>
            </a:endParaRPr>
          </a:p>
          <a:p>
            <a:pPr algn="ctr" defTabSz="914310"/>
            <a:r>
              <a:rPr lang="el-GR" b="1" dirty="0">
                <a:solidFill>
                  <a:srgbClr val="FF6600"/>
                </a:solidFill>
                <a:latin typeface="Verdana"/>
              </a:rPr>
              <a:t>Σήμανση</a:t>
            </a:r>
            <a:endParaRPr lang="en-US" b="1" dirty="0">
              <a:solidFill>
                <a:srgbClr val="FF6600"/>
              </a:solidFill>
              <a:latin typeface="Verdana"/>
            </a:endParaRPr>
          </a:p>
          <a:p>
            <a:pPr algn="ctr" defTabSz="914310"/>
            <a:r>
              <a:rPr lang="en-US" dirty="0">
                <a:solidFill>
                  <a:srgbClr val="002060"/>
                </a:solidFill>
                <a:latin typeface="Verdana"/>
              </a:rPr>
              <a:t>GS1 Barcodes</a:t>
            </a:r>
          </a:p>
          <a:p>
            <a:pPr algn="ctr" defTabSz="914310"/>
            <a:r>
              <a:rPr lang="en-US" dirty="0">
                <a:solidFill>
                  <a:srgbClr val="002060"/>
                </a:solidFill>
                <a:latin typeface="Verdana"/>
              </a:rPr>
              <a:t>GS1 EPC/RFID</a:t>
            </a:r>
          </a:p>
          <a:p>
            <a:pPr algn="ctr" defTabSz="914310"/>
            <a:endParaRPr lang="el-GR" dirty="0">
              <a:solidFill>
                <a:srgbClr val="454545"/>
              </a:solidFill>
              <a:latin typeface="Verdana"/>
            </a:endParaRPr>
          </a:p>
        </p:txBody>
      </p:sp>
      <p:sp>
        <p:nvSpPr>
          <p:cNvPr id="7" name="Rounded Rectangle 6"/>
          <p:cNvSpPr/>
          <p:nvPr/>
        </p:nvSpPr>
        <p:spPr>
          <a:xfrm>
            <a:off x="1828800" y="2590801"/>
            <a:ext cx="2362200" cy="2439179"/>
          </a:xfrm>
          <a:prstGeom prst="roundRect">
            <a:avLst/>
          </a:prstGeom>
          <a:ln w="76200"/>
        </p:spPr>
        <p:style>
          <a:lnRef idx="2">
            <a:schemeClr val="accent2"/>
          </a:lnRef>
          <a:fillRef idx="1">
            <a:schemeClr val="lt1"/>
          </a:fillRef>
          <a:effectRef idx="0">
            <a:schemeClr val="accent2"/>
          </a:effectRef>
          <a:fontRef idx="minor">
            <a:schemeClr val="dk1"/>
          </a:fontRef>
        </p:style>
        <p:txBody>
          <a:bodyPr rtlCol="0" anchor="ctr"/>
          <a:lstStyle/>
          <a:p>
            <a:pPr algn="ctr" defTabSz="914310"/>
            <a:endParaRPr lang="en-US" dirty="0">
              <a:solidFill>
                <a:srgbClr val="454545"/>
              </a:solidFill>
              <a:latin typeface="Verdana"/>
            </a:endParaRPr>
          </a:p>
          <a:p>
            <a:pPr algn="ctr" defTabSz="914310"/>
            <a:endParaRPr lang="en-US" dirty="0">
              <a:solidFill>
                <a:srgbClr val="454545"/>
              </a:solidFill>
              <a:latin typeface="Verdana"/>
            </a:endParaRPr>
          </a:p>
          <a:p>
            <a:pPr algn="ctr" defTabSz="914310"/>
            <a:endParaRPr lang="en-US" dirty="0">
              <a:solidFill>
                <a:srgbClr val="454545"/>
              </a:solidFill>
              <a:latin typeface="Verdana"/>
            </a:endParaRPr>
          </a:p>
          <a:p>
            <a:pPr algn="ctr" defTabSz="914310"/>
            <a:r>
              <a:rPr lang="el-GR" b="1" dirty="0">
                <a:solidFill>
                  <a:srgbClr val="FF6600"/>
                </a:solidFill>
                <a:latin typeface="Verdana"/>
              </a:rPr>
              <a:t>Αναγνώριση</a:t>
            </a:r>
          </a:p>
          <a:p>
            <a:pPr algn="ctr" defTabSz="914310"/>
            <a:r>
              <a:rPr lang="en-US" dirty="0">
                <a:solidFill>
                  <a:srgbClr val="002060"/>
                </a:solidFill>
                <a:latin typeface="Verdana"/>
              </a:rPr>
              <a:t>GS1 Identification Keys</a:t>
            </a:r>
            <a:endParaRPr lang="el-GR" dirty="0">
              <a:solidFill>
                <a:srgbClr val="002060"/>
              </a:solidFill>
              <a:latin typeface="Verdana"/>
            </a:endParaRPr>
          </a:p>
        </p:txBody>
      </p:sp>
      <p:sp>
        <p:nvSpPr>
          <p:cNvPr id="25" name="Title 1"/>
          <p:cNvSpPr>
            <a:spLocks noGrp="1"/>
          </p:cNvSpPr>
          <p:nvPr>
            <p:ph type="title"/>
          </p:nvPr>
        </p:nvSpPr>
        <p:spPr>
          <a:xfrm>
            <a:off x="2070100" y="230189"/>
            <a:ext cx="8058151" cy="906196"/>
          </a:xfrm>
        </p:spPr>
        <p:txBody>
          <a:bodyPr/>
          <a:lstStyle/>
          <a:p>
            <a:r>
              <a:rPr lang="el-GR" dirty="0"/>
              <a:t>Σύστημα </a:t>
            </a:r>
            <a:r>
              <a:rPr lang="en-US" dirty="0"/>
              <a:t>GS1</a:t>
            </a:r>
            <a:endParaRPr lang="en-GB" noProof="0" dirty="0"/>
          </a:p>
        </p:txBody>
      </p:sp>
      <p:sp>
        <p:nvSpPr>
          <p:cNvPr id="26" name="Rectangle 3"/>
          <p:cNvSpPr txBox="1">
            <a:spLocks noChangeArrowheads="1"/>
          </p:cNvSpPr>
          <p:nvPr/>
        </p:nvSpPr>
        <p:spPr>
          <a:xfrm>
            <a:off x="1653299" y="5196864"/>
            <a:ext cx="8891751" cy="107600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Autofit/>
          </a:bodyPr>
          <a:lstStyle>
            <a:lvl1pPr marL="360000" marR="0" indent="-285750" algn="l" defTabSz="457155" rtl="0" eaLnBrk="1" fontAlgn="base" latinLnBrk="0" hangingPunct="1">
              <a:lnSpc>
                <a:spcPct val="110000"/>
              </a:lnSpc>
              <a:spcBef>
                <a:spcPts val="400"/>
              </a:spcBef>
              <a:spcAft>
                <a:spcPct val="0"/>
              </a:spcAft>
              <a:buClr>
                <a:schemeClr val="accent1"/>
              </a:buClr>
              <a:buSzTx/>
              <a:buFont typeface="Arial"/>
              <a:buChar char="•"/>
              <a:tabLst/>
              <a:defRPr sz="2400" b="0" i="0" kern="1200" baseline="0">
                <a:solidFill>
                  <a:schemeClr val="tx2"/>
                </a:solidFill>
                <a:latin typeface="Verdana"/>
                <a:ea typeface="ＭＳ Ｐゴシック" charset="0"/>
                <a:cs typeface="Verdana"/>
              </a:defRPr>
            </a:lvl1pPr>
            <a:lvl2pPr marL="558000" marR="0" indent="-285750" algn="l" defTabSz="457155" rtl="0" eaLnBrk="1" fontAlgn="base" latinLnBrk="0" hangingPunct="1">
              <a:lnSpc>
                <a:spcPct val="110000"/>
              </a:lnSpc>
              <a:spcBef>
                <a:spcPts val="400"/>
              </a:spcBef>
              <a:spcAft>
                <a:spcPct val="0"/>
              </a:spcAft>
              <a:buClr>
                <a:schemeClr val="accent1"/>
              </a:buClr>
              <a:buSzTx/>
              <a:buFont typeface="Lucida Grande"/>
              <a:buChar char="­"/>
              <a:tabLst/>
              <a:defRPr sz="2000" b="0" i="0" kern="1200">
                <a:solidFill>
                  <a:schemeClr val="tx2"/>
                </a:solidFill>
                <a:latin typeface="Verdana"/>
                <a:ea typeface="ＭＳ Ｐゴシック" charset="0"/>
                <a:cs typeface="Verdana"/>
              </a:defRPr>
            </a:lvl2pPr>
            <a:lvl3pPr marL="824400" indent="-285750" algn="l" defTabSz="457155" rtl="0" eaLnBrk="1" fontAlgn="base" hangingPunct="1">
              <a:lnSpc>
                <a:spcPct val="110000"/>
              </a:lnSpc>
              <a:spcBef>
                <a:spcPts val="400"/>
              </a:spcBef>
              <a:spcAft>
                <a:spcPct val="0"/>
              </a:spcAft>
              <a:buClr>
                <a:schemeClr val="accent1"/>
              </a:buClr>
              <a:buFont typeface="Arial"/>
              <a:buChar char="•"/>
              <a:defRPr sz="1800" b="0" i="0" kern="1200">
                <a:solidFill>
                  <a:schemeClr val="tx2"/>
                </a:solidFill>
                <a:latin typeface="Verdana"/>
                <a:ea typeface="ＭＳ Ｐゴシック" charset="0"/>
                <a:cs typeface="Verdana"/>
              </a:defRPr>
            </a:lvl3pPr>
            <a:lvl4pPr marL="1051200" indent="-228578" algn="l" defTabSz="457155" rtl="0" eaLnBrk="1" fontAlgn="base" hangingPunct="1">
              <a:lnSpc>
                <a:spcPct val="110000"/>
              </a:lnSpc>
              <a:spcBef>
                <a:spcPts val="400"/>
              </a:spcBef>
              <a:spcAft>
                <a:spcPct val="0"/>
              </a:spcAft>
              <a:buClr>
                <a:schemeClr val="accent1"/>
              </a:buClr>
              <a:buFont typeface="Lucida Grande"/>
              <a:buChar char="­"/>
              <a:defRPr sz="1600" b="0" i="0" kern="1200">
                <a:solidFill>
                  <a:schemeClr val="tx2"/>
                </a:solidFill>
                <a:latin typeface="Verdana"/>
                <a:ea typeface="ＭＳ Ｐゴシック" charset="0"/>
                <a:cs typeface="Verdana"/>
              </a:defRPr>
            </a:lvl4pPr>
            <a:lvl5pPr marL="1267200" indent="-228578" algn="l" defTabSz="457155" rtl="0" eaLnBrk="1" fontAlgn="base" hangingPunct="1">
              <a:lnSpc>
                <a:spcPct val="110000"/>
              </a:lnSpc>
              <a:spcBef>
                <a:spcPts val="400"/>
              </a:spcBef>
              <a:spcAft>
                <a:spcPct val="0"/>
              </a:spcAft>
              <a:buClr>
                <a:schemeClr val="accent1"/>
              </a:buClr>
              <a:buSzPct val="100000"/>
              <a:buFont typeface="Arial"/>
              <a:buChar char="•"/>
              <a:defRPr sz="1600" b="0" i="0" kern="1200">
                <a:solidFill>
                  <a:schemeClr val="tx2"/>
                </a:solidFill>
                <a:latin typeface="Verdana"/>
                <a:ea typeface="ＭＳ Ｐゴシック" charset="0"/>
                <a:cs typeface="Verdana"/>
              </a:defRPr>
            </a:lvl5pPr>
            <a:lvl6pPr marL="2514354" indent="-228578" algn="l" defTabSz="457155" rtl="0" eaLnBrk="1" latinLnBrk="0" hangingPunct="1">
              <a:spcBef>
                <a:spcPct val="20000"/>
              </a:spcBef>
              <a:buFont typeface="Arial"/>
              <a:buChar char="•"/>
              <a:defRPr sz="1800" kern="1200">
                <a:solidFill>
                  <a:schemeClr val="tx1"/>
                </a:solidFill>
                <a:latin typeface="+mn-lt"/>
                <a:ea typeface="+mn-ea"/>
                <a:cs typeface="+mn-cs"/>
              </a:defRPr>
            </a:lvl6pPr>
            <a:lvl7pPr marL="2971509" indent="-228578" algn="l" defTabSz="457155" rtl="0" eaLnBrk="1" latinLnBrk="0" hangingPunct="1">
              <a:spcBef>
                <a:spcPct val="20000"/>
              </a:spcBef>
              <a:buFont typeface="Arial"/>
              <a:buChar char="•"/>
              <a:defRPr sz="1800" kern="1200">
                <a:solidFill>
                  <a:schemeClr val="tx1"/>
                </a:solidFill>
                <a:latin typeface="+mn-lt"/>
                <a:ea typeface="+mn-ea"/>
                <a:cs typeface="+mn-cs"/>
              </a:defRPr>
            </a:lvl7pPr>
            <a:lvl8pPr marL="3428665" indent="-228578" algn="l" defTabSz="457155" rtl="0" eaLnBrk="1" latinLnBrk="0" hangingPunct="1">
              <a:spcBef>
                <a:spcPct val="20000"/>
              </a:spcBef>
              <a:buFont typeface="Arial"/>
              <a:buChar char="•"/>
              <a:defRPr sz="1800" kern="1200">
                <a:solidFill>
                  <a:schemeClr val="tx1"/>
                </a:solidFill>
                <a:latin typeface="+mn-lt"/>
                <a:ea typeface="+mn-ea"/>
                <a:cs typeface="+mn-cs"/>
              </a:defRPr>
            </a:lvl8pPr>
            <a:lvl9pPr marL="3885821" indent="-228578" algn="l" defTabSz="457155"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ctr">
              <a:buClr>
                <a:srgbClr val="CC3300"/>
              </a:buClr>
              <a:buSzPct val="120000"/>
              <a:buNone/>
            </a:pPr>
            <a:r>
              <a:rPr lang="el-GR" b="1" dirty="0">
                <a:solidFill>
                  <a:srgbClr val="002C6C"/>
                </a:solidFill>
                <a:latin typeface="Verdana" panose="020B0604030504040204" pitchFamily="34" charset="0"/>
                <a:ea typeface="Verdana" panose="020B0604030504040204" pitchFamily="34" charset="0"/>
                <a:cs typeface="Verdana" panose="020B0604030504040204" pitchFamily="34" charset="0"/>
              </a:rPr>
              <a:t>Μια ΚΟΙΝΗ &amp; ΔΙΕΘΝΗΣ γλώσσα</a:t>
            </a:r>
            <a:r>
              <a:rPr lang="en-US" b="1" dirty="0">
                <a:solidFill>
                  <a:srgbClr val="002C6C"/>
                </a:solidFill>
                <a:latin typeface="Verdana" panose="020B0604030504040204" pitchFamily="34" charset="0"/>
                <a:ea typeface="Verdana" panose="020B0604030504040204" pitchFamily="34" charset="0"/>
                <a:cs typeface="Verdana" panose="020B0604030504040204" pitchFamily="34" charset="0"/>
              </a:rPr>
              <a:t> </a:t>
            </a:r>
            <a:endParaRPr lang="el-GR" b="1" dirty="0">
              <a:solidFill>
                <a:srgbClr val="002C6C"/>
              </a:solidFill>
              <a:latin typeface="Verdana" panose="020B0604030504040204" pitchFamily="34" charset="0"/>
              <a:ea typeface="Verdana" panose="020B0604030504040204" pitchFamily="34" charset="0"/>
              <a:cs typeface="Verdana" panose="020B0604030504040204" pitchFamily="34" charset="0"/>
            </a:endParaRPr>
          </a:p>
          <a:p>
            <a:pPr marL="0" indent="0" algn="ctr">
              <a:buClr>
                <a:srgbClr val="CC3300"/>
              </a:buClr>
              <a:buSzPct val="120000"/>
              <a:buNone/>
            </a:pPr>
            <a:r>
              <a:rPr lang="el-GR" b="1" dirty="0">
                <a:solidFill>
                  <a:srgbClr val="002C6C"/>
                </a:solidFill>
                <a:latin typeface="Verdana" panose="020B0604030504040204" pitchFamily="34" charset="0"/>
                <a:ea typeface="Verdana" panose="020B0604030504040204" pitchFamily="34" charset="0"/>
                <a:cs typeface="Verdana" panose="020B0604030504040204" pitchFamily="34" charset="0"/>
              </a:rPr>
              <a:t>για ΟΛΗ την εφοδιαστική αλυσίδα</a:t>
            </a:r>
          </a:p>
        </p:txBody>
      </p:sp>
      <p:sp>
        <p:nvSpPr>
          <p:cNvPr id="43" name="Text Box 3"/>
          <p:cNvSpPr txBox="1">
            <a:spLocks noChangeArrowheads="1"/>
          </p:cNvSpPr>
          <p:nvPr/>
        </p:nvSpPr>
        <p:spPr bwMode="auto">
          <a:xfrm>
            <a:off x="1981200" y="1447801"/>
            <a:ext cx="82677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rgbClr val="002C6C"/>
                </a:solidFill>
                <a:latin typeface="Arial" charset="0"/>
                <a:ea typeface="ＭＳ Ｐゴシック" pitchFamily="34" charset="-128"/>
              </a:defRPr>
            </a:lvl1pPr>
            <a:lvl2pPr marL="742950" indent="-285750" eaLnBrk="0" hangingPunct="0">
              <a:defRPr>
                <a:solidFill>
                  <a:srgbClr val="002C6C"/>
                </a:solidFill>
                <a:latin typeface="Arial" charset="0"/>
                <a:ea typeface="ＭＳ Ｐゴシック" pitchFamily="34" charset="-128"/>
              </a:defRPr>
            </a:lvl2pPr>
            <a:lvl3pPr marL="1143000" indent="-228600" eaLnBrk="0" hangingPunct="0">
              <a:defRPr>
                <a:solidFill>
                  <a:srgbClr val="002C6C"/>
                </a:solidFill>
                <a:latin typeface="Arial" charset="0"/>
                <a:ea typeface="ＭＳ Ｐゴシック" pitchFamily="34" charset="-128"/>
              </a:defRPr>
            </a:lvl3pPr>
            <a:lvl4pPr marL="1600200" indent="-228600" eaLnBrk="0" hangingPunct="0">
              <a:defRPr>
                <a:solidFill>
                  <a:srgbClr val="002C6C"/>
                </a:solidFill>
                <a:latin typeface="Arial" charset="0"/>
                <a:ea typeface="ＭＳ Ｐゴシック" pitchFamily="34" charset="-128"/>
              </a:defRPr>
            </a:lvl4pPr>
            <a:lvl5pPr marL="2057400" indent="-228600" eaLnBrk="0" hangingPunct="0">
              <a:defRPr>
                <a:solidFill>
                  <a:srgbClr val="002C6C"/>
                </a:solidFill>
                <a:latin typeface="Arial" charset="0"/>
                <a:ea typeface="ＭＳ Ｐゴシック" pitchFamily="34" charset="-128"/>
              </a:defRPr>
            </a:lvl5pPr>
            <a:lvl6pPr marL="2514600" indent="-228600" eaLnBrk="0" fontAlgn="base" hangingPunct="0">
              <a:spcBef>
                <a:spcPct val="0"/>
              </a:spcBef>
              <a:spcAft>
                <a:spcPct val="0"/>
              </a:spcAft>
              <a:defRPr>
                <a:solidFill>
                  <a:srgbClr val="002C6C"/>
                </a:solidFill>
                <a:latin typeface="Arial" charset="0"/>
                <a:ea typeface="ＭＳ Ｐゴシック" pitchFamily="34" charset="-128"/>
              </a:defRPr>
            </a:lvl6pPr>
            <a:lvl7pPr marL="2971800" indent="-228600" eaLnBrk="0" fontAlgn="base" hangingPunct="0">
              <a:spcBef>
                <a:spcPct val="0"/>
              </a:spcBef>
              <a:spcAft>
                <a:spcPct val="0"/>
              </a:spcAft>
              <a:defRPr>
                <a:solidFill>
                  <a:srgbClr val="002C6C"/>
                </a:solidFill>
                <a:latin typeface="Arial" charset="0"/>
                <a:ea typeface="ＭＳ Ｐゴシック" pitchFamily="34" charset="-128"/>
              </a:defRPr>
            </a:lvl7pPr>
            <a:lvl8pPr marL="3429000" indent="-228600" eaLnBrk="0" fontAlgn="base" hangingPunct="0">
              <a:spcBef>
                <a:spcPct val="0"/>
              </a:spcBef>
              <a:spcAft>
                <a:spcPct val="0"/>
              </a:spcAft>
              <a:defRPr>
                <a:solidFill>
                  <a:srgbClr val="002C6C"/>
                </a:solidFill>
                <a:latin typeface="Arial" charset="0"/>
                <a:ea typeface="ＭＳ Ｐゴシック" pitchFamily="34" charset="-128"/>
              </a:defRPr>
            </a:lvl8pPr>
            <a:lvl9pPr marL="3886200" indent="-228600" eaLnBrk="0" fontAlgn="base" hangingPunct="0">
              <a:spcBef>
                <a:spcPct val="0"/>
              </a:spcBef>
              <a:spcAft>
                <a:spcPct val="0"/>
              </a:spcAft>
              <a:defRPr>
                <a:solidFill>
                  <a:srgbClr val="002C6C"/>
                </a:solidFill>
                <a:latin typeface="Arial" charset="0"/>
                <a:ea typeface="ＭＳ Ｐゴシック" pitchFamily="34" charset="-128"/>
              </a:defRPr>
            </a:lvl9pPr>
          </a:lstStyle>
          <a:p>
            <a:pPr algn="ctr" defTabSz="914310"/>
            <a:r>
              <a:rPr lang="el-GR" sz="2000" dirty="0">
                <a:latin typeface="Verdana"/>
                <a:cs typeface="Calibri" pitchFamily="34" charset="0"/>
              </a:rPr>
              <a:t>Ένα Ολοκληρωμένο Σύστημα Διεθνών Προτύπων, </a:t>
            </a:r>
            <a:endParaRPr lang="en-US" sz="2000" dirty="0">
              <a:latin typeface="Verdana"/>
              <a:cs typeface="Calibri" pitchFamily="34" charset="0"/>
            </a:endParaRPr>
          </a:p>
          <a:p>
            <a:pPr algn="ctr" defTabSz="914310"/>
            <a:r>
              <a:rPr lang="el-GR" sz="2000" dirty="0">
                <a:latin typeface="Verdana"/>
                <a:cs typeface="Calibri" pitchFamily="34" charset="0"/>
              </a:rPr>
              <a:t>που αποσκοπεί στη βελτιστοποίηση της εφοδιαστικής αλυσίδας, εκμεταλλευόμενο τα πλεονεκτήματα σύγχρονων τεχνολογιών</a:t>
            </a:r>
            <a:r>
              <a:rPr lang="en-US" sz="2000" dirty="0">
                <a:latin typeface="Verdana"/>
                <a:cs typeface="Calibri" pitchFamily="34" charset="0"/>
              </a:rPr>
              <a:t>.</a:t>
            </a:r>
          </a:p>
        </p:txBody>
      </p:sp>
      <p:sp>
        <p:nvSpPr>
          <p:cNvPr id="2" name="Slide Number Placeholder 1"/>
          <p:cNvSpPr>
            <a:spLocks noGrp="1"/>
          </p:cNvSpPr>
          <p:nvPr>
            <p:ph type="sldNum" sz="quarter" idx="10"/>
          </p:nvPr>
        </p:nvSpPr>
        <p:spPr/>
        <p:txBody>
          <a:bodyPr/>
          <a:lstStyle/>
          <a:p>
            <a:fld id="{128BF9BD-1E52-D64C-B18B-359DD3253BCC}" type="slidenum">
              <a:rPr lang="en-US"/>
              <a:pPr/>
              <a:t>5</a:t>
            </a:fld>
            <a:endParaRPr lang="en-US"/>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4821" t="11833" r="14821" b="17811"/>
          <a:stretch/>
        </p:blipFill>
        <p:spPr>
          <a:xfrm>
            <a:off x="8763001" y="2808655"/>
            <a:ext cx="761999" cy="76200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0900" t="19416" r="11439" b="15866"/>
          <a:stretch/>
        </p:blipFill>
        <p:spPr>
          <a:xfrm>
            <a:off x="5619750" y="2808655"/>
            <a:ext cx="914400" cy="76200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7873" t="16180" r="17873" b="19565"/>
          <a:stretch/>
        </p:blipFill>
        <p:spPr>
          <a:xfrm>
            <a:off x="2601405" y="2753668"/>
            <a:ext cx="816990" cy="816989"/>
          </a:xfrm>
          <a:prstGeom prst="rect">
            <a:avLst/>
          </a:prstGeom>
        </p:spPr>
      </p:pic>
    </p:spTree>
    <p:extLst>
      <p:ext uri="{BB962C8B-B14F-4D97-AF65-F5344CB8AC3E}">
        <p14:creationId xmlns:p14="http://schemas.microsoft.com/office/powerpoint/2010/main" val="73366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2794" y="377298"/>
            <a:ext cx="8058151" cy="906196"/>
          </a:xfrm>
        </p:spPr>
        <p:txBody>
          <a:bodyPr/>
          <a:lstStyle/>
          <a:p>
            <a:r>
              <a:rPr lang="en-US" dirty="0"/>
              <a:t>The Rise of Digital Consumers…</a:t>
            </a:r>
            <a:endParaRPr lang="en-GB" dirty="0"/>
          </a:p>
        </p:txBody>
      </p:sp>
      <p:sp>
        <p:nvSpPr>
          <p:cNvPr id="4" name="Slide Number Placeholder 3"/>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6</a:t>
            </a:fld>
            <a:endParaRPr lang="en-US" dirty="0"/>
          </a:p>
        </p:txBody>
      </p:sp>
      <p:pic>
        <p:nvPicPr>
          <p:cNvPr id="1026" name="Picture 2" descr="Ad Tech Still Full of Challenges for Many B2C Marketers in the Age of Mobi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261257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digitalinnovation.pwc.com.au/wp-content/themes/digital-disruption/images/infographics/trends/factor3-graph.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2448" y="1265464"/>
            <a:ext cx="8982075" cy="4619626"/>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p:cNvSpPr>
            <a:spLocks noGrp="1"/>
          </p:cNvSpPr>
          <p:nvPr>
            <p:ph idx="11"/>
          </p:nvPr>
        </p:nvSpPr>
        <p:spPr>
          <a:xfrm>
            <a:off x="1472619" y="1482949"/>
            <a:ext cx="8043777" cy="4545542"/>
          </a:xfrm>
        </p:spPr>
        <p:txBody>
          <a:bodyPr/>
          <a:lstStyle/>
          <a:p>
            <a:endParaRPr lang="en-GB" dirty="0"/>
          </a:p>
        </p:txBody>
      </p:sp>
    </p:spTree>
    <p:extLst>
      <p:ext uri="{BB962C8B-B14F-4D97-AF65-F5344CB8AC3E}">
        <p14:creationId xmlns:p14="http://schemas.microsoft.com/office/powerpoint/2010/main" val="1153389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Επιρροή ψηφιακής τεχνολογίας για αγορές εντός καταστημάτων</a:t>
            </a:r>
            <a:endParaRPr lang="en-GB" dirty="0"/>
          </a:p>
        </p:txBody>
      </p:sp>
      <p:sp>
        <p:nvSpPr>
          <p:cNvPr id="4" name="Slide Number Placeholder 3"/>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7</a:t>
            </a:fld>
            <a:endParaRPr lang="en-US" dirty="0"/>
          </a:p>
        </p:txBody>
      </p:sp>
      <p:pic>
        <p:nvPicPr>
          <p:cNvPr id="1026" name="Picture 2"/>
          <p:cNvPicPr>
            <a:picLocks noGrp="1" noChangeAspect="1" noChangeArrowheads="1"/>
          </p:cNvPicPr>
          <p:nvPr>
            <p:ph idx="11"/>
          </p:nvPr>
        </p:nvPicPr>
        <p:blipFill rotWithShape="1">
          <a:blip r:embed="rId2">
            <a:extLst>
              <a:ext uri="{28A0092B-C50C-407E-A947-70E740481C1C}">
                <a14:useLocalDpi xmlns:a14="http://schemas.microsoft.com/office/drawing/2010/main" val="0"/>
              </a:ext>
            </a:extLst>
          </a:blip>
          <a:srcRect b="8272"/>
          <a:stretch/>
        </p:blipFill>
        <p:spPr bwMode="auto">
          <a:xfrm>
            <a:off x="2076451" y="2051615"/>
            <a:ext cx="8043863" cy="3075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279576" y="5085184"/>
            <a:ext cx="7560840" cy="369332"/>
          </a:xfrm>
          <a:prstGeom prst="rect">
            <a:avLst/>
          </a:prstGeom>
          <a:noFill/>
        </p:spPr>
        <p:txBody>
          <a:bodyPr wrap="square" rtlCol="0">
            <a:spAutoFit/>
          </a:bodyPr>
          <a:lstStyle/>
          <a:p>
            <a:r>
              <a:rPr lang="en-US" dirty="0">
                <a:solidFill>
                  <a:srgbClr val="454545"/>
                </a:solidFill>
                <a:latin typeface="Verdana"/>
              </a:rPr>
              <a:t>* </a:t>
            </a:r>
            <a:r>
              <a:rPr lang="el-GR" sz="1400" dirty="0">
                <a:solidFill>
                  <a:srgbClr val="454545"/>
                </a:solidFill>
                <a:latin typeface="Verdana"/>
              </a:rPr>
              <a:t>Μελέτη της </a:t>
            </a:r>
            <a:r>
              <a:rPr lang="en-US" sz="1400" dirty="0" err="1">
                <a:solidFill>
                  <a:srgbClr val="454545"/>
                </a:solidFill>
                <a:latin typeface="Verdana"/>
              </a:rPr>
              <a:t>Delloitte</a:t>
            </a:r>
            <a:r>
              <a:rPr lang="en-US" sz="1400" dirty="0">
                <a:solidFill>
                  <a:srgbClr val="454545"/>
                </a:solidFill>
                <a:latin typeface="Verdana"/>
              </a:rPr>
              <a:t> 2014 </a:t>
            </a:r>
            <a:r>
              <a:rPr lang="el-GR" sz="1400" dirty="0">
                <a:solidFill>
                  <a:srgbClr val="454545"/>
                </a:solidFill>
                <a:latin typeface="Verdana"/>
              </a:rPr>
              <a:t>για την Αμερικανική αγορά</a:t>
            </a:r>
            <a:endParaRPr lang="en-GB" sz="1400" dirty="0">
              <a:solidFill>
                <a:srgbClr val="454545"/>
              </a:solidFill>
              <a:latin typeface="Verdana"/>
            </a:endParaRPr>
          </a:p>
        </p:txBody>
      </p:sp>
      <p:sp>
        <p:nvSpPr>
          <p:cNvPr id="6" name="Rectangle 5"/>
          <p:cNvSpPr/>
          <p:nvPr/>
        </p:nvSpPr>
        <p:spPr>
          <a:xfrm>
            <a:off x="2135560" y="2060848"/>
            <a:ext cx="936104" cy="288032"/>
          </a:xfrm>
          <a:prstGeom prst="rect">
            <a:avLst/>
          </a:prstGeom>
          <a:solidFill>
            <a:schemeClr val="bg1">
              <a:lumMod val="95000"/>
            </a:scheme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Verdana"/>
            </a:endParaRPr>
          </a:p>
        </p:txBody>
      </p:sp>
    </p:spTree>
    <p:extLst>
      <p:ext uri="{BB962C8B-B14F-4D97-AF65-F5344CB8AC3E}">
        <p14:creationId xmlns:p14="http://schemas.microsoft.com/office/powerpoint/2010/main" val="3480435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1"/>
          </p:nvPr>
        </p:nvSpPr>
        <p:spPr/>
        <p:txBody>
          <a:bodyPr/>
          <a:lstStyle/>
          <a:p>
            <a:endParaRPr lang="en-GB" dirty="0"/>
          </a:p>
        </p:txBody>
      </p:sp>
      <p:sp>
        <p:nvSpPr>
          <p:cNvPr id="4" name="Slide Number Placeholder 3"/>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8</a:t>
            </a:fld>
            <a:endParaRPr lang="en-US" dirty="0"/>
          </a:p>
        </p:txBody>
      </p:sp>
      <p:sp>
        <p:nvSpPr>
          <p:cNvPr id="5" name="Title 1"/>
          <p:cNvSpPr txBox="1">
            <a:spLocks/>
          </p:cNvSpPr>
          <p:nvPr/>
        </p:nvSpPr>
        <p:spPr bwMode="auto">
          <a:xfrm>
            <a:off x="1847529" y="419552"/>
            <a:ext cx="6510463" cy="402702"/>
          </a:xfrm>
          <a:prstGeom prst="rect">
            <a:avLst/>
          </a:prstGeom>
          <a:noFill/>
          <a:ln>
            <a:noFill/>
          </a:ln>
          <a:extLst/>
        </p:spPr>
        <p:txBody>
          <a:bodyPr vert="horz" wrap="square" lIns="0" tIns="45716" rIns="91431" bIns="45716" numCol="1" anchor="ctr" anchorCtr="0" compatLnSpc="1">
            <a:prstTxWarp prst="textNoShape">
              <a:avLst/>
            </a:prstTxWarp>
          </a:bodyPr>
          <a:lstStyle>
            <a:lvl1pPr algn="l" defTabSz="457155" rtl="0" eaLnBrk="1" fontAlgn="base" hangingPunct="1">
              <a:spcBef>
                <a:spcPct val="0"/>
              </a:spcBef>
              <a:spcAft>
                <a:spcPct val="0"/>
              </a:spcAft>
              <a:defRPr sz="2800" kern="1200" cap="none" spc="0">
                <a:solidFill>
                  <a:schemeClr val="tx2"/>
                </a:solidFill>
                <a:latin typeface="Verdana"/>
                <a:ea typeface="ＭＳ Ｐゴシック" charset="0"/>
                <a:cs typeface="Verdana"/>
              </a:defRPr>
            </a:lvl1pPr>
            <a:lvl2pPr algn="l" defTabSz="457155" rtl="0" eaLnBrk="1" fontAlgn="base" hangingPunct="1">
              <a:spcBef>
                <a:spcPct val="0"/>
              </a:spcBef>
              <a:spcAft>
                <a:spcPct val="0"/>
              </a:spcAft>
              <a:defRPr sz="2400">
                <a:solidFill>
                  <a:schemeClr val="bg1"/>
                </a:solidFill>
                <a:latin typeface="Arial" charset="0"/>
                <a:ea typeface="ＭＳ Ｐゴシック" charset="0"/>
                <a:cs typeface="ＭＳ Ｐゴシック" charset="0"/>
              </a:defRPr>
            </a:lvl2pPr>
            <a:lvl3pPr algn="l" defTabSz="457155" rtl="0" eaLnBrk="1" fontAlgn="base" hangingPunct="1">
              <a:spcBef>
                <a:spcPct val="0"/>
              </a:spcBef>
              <a:spcAft>
                <a:spcPct val="0"/>
              </a:spcAft>
              <a:defRPr sz="2400">
                <a:solidFill>
                  <a:schemeClr val="bg1"/>
                </a:solidFill>
                <a:latin typeface="Arial" charset="0"/>
                <a:ea typeface="ＭＳ Ｐゴシック" charset="0"/>
                <a:cs typeface="ＭＳ Ｐゴシック" charset="0"/>
              </a:defRPr>
            </a:lvl3pPr>
            <a:lvl4pPr algn="l" defTabSz="457155" rtl="0" eaLnBrk="1" fontAlgn="base" hangingPunct="1">
              <a:spcBef>
                <a:spcPct val="0"/>
              </a:spcBef>
              <a:spcAft>
                <a:spcPct val="0"/>
              </a:spcAft>
              <a:defRPr sz="2400">
                <a:solidFill>
                  <a:schemeClr val="bg1"/>
                </a:solidFill>
                <a:latin typeface="Arial" charset="0"/>
                <a:ea typeface="ＭＳ Ｐゴシック" charset="0"/>
                <a:cs typeface="ＭＳ Ｐゴシック" charset="0"/>
              </a:defRPr>
            </a:lvl4pPr>
            <a:lvl5pPr algn="l" defTabSz="457155" rtl="0" eaLnBrk="1" fontAlgn="base" hangingPunct="1">
              <a:spcBef>
                <a:spcPct val="0"/>
              </a:spcBef>
              <a:spcAft>
                <a:spcPct val="0"/>
              </a:spcAft>
              <a:defRPr sz="2400">
                <a:solidFill>
                  <a:schemeClr val="bg1"/>
                </a:solidFill>
                <a:latin typeface="Arial" charset="0"/>
                <a:ea typeface="ＭＳ Ｐゴシック" charset="0"/>
                <a:cs typeface="ＭＳ Ｐゴシック" charset="0"/>
              </a:defRPr>
            </a:lvl5pPr>
            <a:lvl6pPr marL="457155" algn="l" defTabSz="457155" rtl="0" eaLnBrk="1" fontAlgn="base" hangingPunct="1">
              <a:spcBef>
                <a:spcPct val="0"/>
              </a:spcBef>
              <a:spcAft>
                <a:spcPct val="0"/>
              </a:spcAft>
              <a:defRPr sz="2600">
                <a:solidFill>
                  <a:srgbClr val="002C6C"/>
                </a:solidFill>
                <a:latin typeface="Arial" charset="0"/>
                <a:ea typeface="ＭＳ Ｐゴシック" charset="0"/>
                <a:cs typeface="ＭＳ Ｐゴシック" charset="0"/>
              </a:defRPr>
            </a:lvl6pPr>
            <a:lvl7pPr marL="914310" algn="l" defTabSz="457155" rtl="0" eaLnBrk="1" fontAlgn="base" hangingPunct="1">
              <a:spcBef>
                <a:spcPct val="0"/>
              </a:spcBef>
              <a:spcAft>
                <a:spcPct val="0"/>
              </a:spcAft>
              <a:defRPr sz="2600">
                <a:solidFill>
                  <a:srgbClr val="002C6C"/>
                </a:solidFill>
                <a:latin typeface="Arial" charset="0"/>
                <a:ea typeface="ＭＳ Ｐゴシック" charset="0"/>
                <a:cs typeface="ＭＳ Ｐゴシック" charset="0"/>
              </a:defRPr>
            </a:lvl7pPr>
            <a:lvl8pPr marL="1371466" algn="l" defTabSz="457155" rtl="0" eaLnBrk="1" fontAlgn="base" hangingPunct="1">
              <a:spcBef>
                <a:spcPct val="0"/>
              </a:spcBef>
              <a:spcAft>
                <a:spcPct val="0"/>
              </a:spcAft>
              <a:defRPr sz="2600">
                <a:solidFill>
                  <a:srgbClr val="002C6C"/>
                </a:solidFill>
                <a:latin typeface="Arial" charset="0"/>
                <a:ea typeface="ＭＳ Ｐゴシック" charset="0"/>
                <a:cs typeface="ＭＳ Ｐゴシック" charset="0"/>
              </a:defRPr>
            </a:lvl8pPr>
            <a:lvl9pPr marL="1828622" algn="l" defTabSz="457155" rtl="0" eaLnBrk="1" fontAlgn="base" hangingPunct="1">
              <a:spcBef>
                <a:spcPct val="0"/>
              </a:spcBef>
              <a:spcAft>
                <a:spcPct val="0"/>
              </a:spcAft>
              <a:defRPr sz="2600">
                <a:solidFill>
                  <a:srgbClr val="002C6C"/>
                </a:solidFill>
                <a:latin typeface="Arial" charset="0"/>
                <a:ea typeface="ＭＳ Ｐゴシック" charset="0"/>
                <a:cs typeface="ＭＳ Ｐゴシック" charset="0"/>
              </a:defRPr>
            </a:lvl9pPr>
          </a:lstStyle>
          <a:p>
            <a:r>
              <a:rPr lang="el-GR" dirty="0">
                <a:solidFill>
                  <a:srgbClr val="FF0000"/>
                </a:solidFill>
              </a:rPr>
              <a:t>Ανάγκη</a:t>
            </a:r>
            <a:r>
              <a:rPr lang="en-US" dirty="0">
                <a:solidFill>
                  <a:srgbClr val="FF0000"/>
                </a:solidFill>
              </a:rPr>
              <a:t> </a:t>
            </a:r>
            <a:r>
              <a:rPr lang="el-GR" dirty="0">
                <a:solidFill>
                  <a:srgbClr val="FF0000"/>
                </a:solidFill>
              </a:rPr>
              <a:t>καταναλωτή</a:t>
            </a:r>
            <a:r>
              <a:rPr lang="en-US" sz="3000" dirty="0">
                <a:solidFill>
                  <a:srgbClr val="FF0000"/>
                </a:solidFill>
              </a:rPr>
              <a:t>:</a:t>
            </a:r>
            <a:r>
              <a:rPr lang="en-US" sz="3000" dirty="0">
                <a:solidFill>
                  <a:srgbClr val="002C6C"/>
                </a:solidFill>
              </a:rPr>
              <a:t> </a:t>
            </a:r>
            <a:r>
              <a:rPr lang="el-GR" sz="3000" dirty="0">
                <a:solidFill>
                  <a:srgbClr val="002C6C"/>
                </a:solidFill>
              </a:rPr>
              <a:t>Περισσότερες π</a:t>
            </a:r>
            <a:r>
              <a:rPr lang="el-GR" sz="2700" dirty="0">
                <a:solidFill>
                  <a:srgbClr val="002C6C"/>
                </a:solidFill>
              </a:rPr>
              <a:t>ληροφορίες</a:t>
            </a:r>
            <a:endParaRPr lang="en-US" sz="2700" dirty="0">
              <a:solidFill>
                <a:srgbClr val="002C6C"/>
              </a:solidFill>
            </a:endParaRPr>
          </a:p>
        </p:txBody>
      </p:sp>
      <p:pic>
        <p:nvPicPr>
          <p:cNvPr id="6" name="Picture 5" descr="attributes picture 2.JPG"/>
          <p:cNvPicPr>
            <a:picLocks noChangeAspect="1"/>
          </p:cNvPicPr>
          <p:nvPr/>
        </p:nvPicPr>
        <p:blipFill>
          <a:blip r:embed="rId2" cstate="print"/>
          <a:stretch>
            <a:fillRect/>
          </a:stretch>
        </p:blipFill>
        <p:spPr>
          <a:xfrm>
            <a:off x="1608372" y="1338944"/>
            <a:ext cx="8962072" cy="4462761"/>
          </a:xfrm>
          <a:prstGeom prst="rect">
            <a:avLst/>
          </a:prstGeom>
          <a:noFill/>
          <a:ln>
            <a:noFill/>
          </a:ln>
        </p:spPr>
      </p:pic>
      <p:sp>
        <p:nvSpPr>
          <p:cNvPr id="7" name="Rounded Rectangle 6"/>
          <p:cNvSpPr/>
          <p:nvPr/>
        </p:nvSpPr>
        <p:spPr>
          <a:xfrm>
            <a:off x="3302639" y="4217146"/>
            <a:ext cx="1014722" cy="305525"/>
          </a:xfrm>
          <a:prstGeom prst="roundRect">
            <a:avLst/>
          </a:prstGeom>
          <a:solidFill>
            <a:schemeClr val="accent4"/>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10"/>
            <a:r>
              <a:rPr lang="en-US" sz="1000" dirty="0">
                <a:solidFill>
                  <a:srgbClr val="000000"/>
                </a:solidFill>
                <a:latin typeface="Verdana"/>
              </a:rPr>
              <a:t>Regulatory</a:t>
            </a:r>
          </a:p>
        </p:txBody>
      </p:sp>
      <p:sp>
        <p:nvSpPr>
          <p:cNvPr id="8" name="Rounded Rectangle 7"/>
          <p:cNvSpPr/>
          <p:nvPr/>
        </p:nvSpPr>
        <p:spPr>
          <a:xfrm>
            <a:off x="7443478" y="4467535"/>
            <a:ext cx="1014722" cy="305525"/>
          </a:xfrm>
          <a:prstGeom prst="roundRect">
            <a:avLst/>
          </a:prstGeom>
          <a:solidFill>
            <a:schemeClr val="tx2">
              <a:lumMod val="20000"/>
              <a:lumOff val="80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10"/>
            <a:r>
              <a:rPr lang="en-US" sz="1000" dirty="0">
                <a:solidFill>
                  <a:srgbClr val="000000"/>
                </a:solidFill>
                <a:latin typeface="Verdana"/>
              </a:rPr>
              <a:t>E-Content/ Marketing</a:t>
            </a:r>
          </a:p>
        </p:txBody>
      </p:sp>
      <p:sp>
        <p:nvSpPr>
          <p:cNvPr id="9" name="Rounded Rectangle 8"/>
          <p:cNvSpPr/>
          <p:nvPr/>
        </p:nvSpPr>
        <p:spPr>
          <a:xfrm>
            <a:off x="4953000" y="1689679"/>
            <a:ext cx="1371600" cy="305525"/>
          </a:xfrm>
          <a:prstGeom prst="roundRect">
            <a:avLst/>
          </a:prstGeom>
          <a:solidFill>
            <a:schemeClr val="tx2">
              <a:lumMod val="20000"/>
              <a:lumOff val="80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10"/>
            <a:r>
              <a:rPr lang="en-US" sz="1000" dirty="0">
                <a:solidFill>
                  <a:srgbClr val="000000"/>
                </a:solidFill>
                <a:latin typeface="Verdana"/>
              </a:rPr>
              <a:t>Product Identification</a:t>
            </a:r>
          </a:p>
        </p:txBody>
      </p:sp>
      <p:sp>
        <p:nvSpPr>
          <p:cNvPr id="10" name="Rounded Rectangle 9"/>
          <p:cNvSpPr/>
          <p:nvPr/>
        </p:nvSpPr>
        <p:spPr>
          <a:xfrm>
            <a:off x="3810000" y="4979871"/>
            <a:ext cx="1143000" cy="305525"/>
          </a:xfrm>
          <a:prstGeom prst="roundRect">
            <a:avLst/>
          </a:prstGeom>
          <a:solidFill>
            <a:schemeClr val="tx2">
              <a:lumMod val="20000"/>
              <a:lumOff val="80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10"/>
            <a:r>
              <a:rPr lang="en-US" sz="1000" dirty="0">
                <a:solidFill>
                  <a:srgbClr val="000000"/>
                </a:solidFill>
                <a:latin typeface="Verdana"/>
              </a:rPr>
              <a:t>Sustainability</a:t>
            </a:r>
          </a:p>
        </p:txBody>
      </p:sp>
      <p:sp>
        <p:nvSpPr>
          <p:cNvPr id="11" name="Rounded Rectangle 10"/>
          <p:cNvSpPr/>
          <p:nvPr/>
        </p:nvSpPr>
        <p:spPr>
          <a:xfrm>
            <a:off x="5410200" y="5094171"/>
            <a:ext cx="1014722" cy="305525"/>
          </a:xfrm>
          <a:prstGeom prst="roundRect">
            <a:avLst/>
          </a:prstGeom>
          <a:solidFill>
            <a:schemeClr val="tx2">
              <a:lumMod val="20000"/>
              <a:lumOff val="80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10"/>
            <a:r>
              <a:rPr lang="en-US" sz="1000" dirty="0">
                <a:solidFill>
                  <a:srgbClr val="000000"/>
                </a:solidFill>
                <a:latin typeface="Verdana"/>
              </a:rPr>
              <a:t>Ordering</a:t>
            </a:r>
          </a:p>
        </p:txBody>
      </p:sp>
      <p:sp>
        <p:nvSpPr>
          <p:cNvPr id="12" name="Rounded Rectangle 11"/>
          <p:cNvSpPr/>
          <p:nvPr/>
        </p:nvSpPr>
        <p:spPr>
          <a:xfrm>
            <a:off x="2995922" y="2924477"/>
            <a:ext cx="1014722" cy="305525"/>
          </a:xfrm>
          <a:prstGeom prst="roundRect">
            <a:avLst/>
          </a:prstGeom>
          <a:solidFill>
            <a:schemeClr val="tx2">
              <a:lumMod val="20000"/>
              <a:lumOff val="80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10"/>
            <a:r>
              <a:rPr lang="en-US" sz="1000" dirty="0">
                <a:solidFill>
                  <a:srgbClr val="000000"/>
                </a:solidFill>
                <a:latin typeface="Verdana"/>
              </a:rPr>
              <a:t>Ingredients</a:t>
            </a:r>
          </a:p>
        </p:txBody>
      </p:sp>
      <p:sp>
        <p:nvSpPr>
          <p:cNvPr id="13" name="Rounded Rectangle 12"/>
          <p:cNvSpPr/>
          <p:nvPr/>
        </p:nvSpPr>
        <p:spPr>
          <a:xfrm>
            <a:off x="2892878" y="3529158"/>
            <a:ext cx="1014722" cy="305525"/>
          </a:xfrm>
          <a:prstGeom prst="roundRect">
            <a:avLst/>
          </a:prstGeom>
          <a:solidFill>
            <a:schemeClr val="tx2">
              <a:lumMod val="20000"/>
              <a:lumOff val="80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10"/>
            <a:r>
              <a:rPr lang="en-US" sz="1000" dirty="0">
                <a:solidFill>
                  <a:srgbClr val="000000"/>
                </a:solidFill>
                <a:latin typeface="Verdana"/>
              </a:rPr>
              <a:t>Drug Fact Panel</a:t>
            </a:r>
          </a:p>
        </p:txBody>
      </p:sp>
      <p:sp>
        <p:nvSpPr>
          <p:cNvPr id="14" name="Rounded Rectangle 13"/>
          <p:cNvSpPr/>
          <p:nvPr/>
        </p:nvSpPr>
        <p:spPr>
          <a:xfrm>
            <a:off x="6874336" y="5037021"/>
            <a:ext cx="1014722" cy="305525"/>
          </a:xfrm>
          <a:prstGeom prst="roundRect">
            <a:avLst/>
          </a:prstGeom>
          <a:solidFill>
            <a:schemeClr val="tx2">
              <a:lumMod val="20000"/>
              <a:lumOff val="80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10"/>
            <a:r>
              <a:rPr lang="en-US" sz="1000" dirty="0">
                <a:solidFill>
                  <a:srgbClr val="000000"/>
                </a:solidFill>
                <a:latin typeface="Verdana"/>
              </a:rPr>
              <a:t>Usage/ Preparation</a:t>
            </a:r>
          </a:p>
        </p:txBody>
      </p:sp>
      <p:sp>
        <p:nvSpPr>
          <p:cNvPr id="15" name="Rounded Rectangle 14"/>
          <p:cNvSpPr/>
          <p:nvPr/>
        </p:nvSpPr>
        <p:spPr>
          <a:xfrm>
            <a:off x="3429804" y="2197735"/>
            <a:ext cx="1014722" cy="305525"/>
          </a:xfrm>
          <a:prstGeom prst="roundRect">
            <a:avLst/>
          </a:prstGeom>
          <a:solidFill>
            <a:schemeClr val="tx2">
              <a:lumMod val="20000"/>
              <a:lumOff val="80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10"/>
            <a:r>
              <a:rPr lang="en-US" sz="1000" dirty="0">
                <a:solidFill>
                  <a:srgbClr val="242424"/>
                </a:solidFill>
                <a:latin typeface="Verdana"/>
              </a:rPr>
              <a:t>Weights &amp; Measures</a:t>
            </a:r>
          </a:p>
        </p:txBody>
      </p:sp>
      <p:grpSp>
        <p:nvGrpSpPr>
          <p:cNvPr id="16" name="Group 45"/>
          <p:cNvGrpSpPr/>
          <p:nvPr/>
        </p:nvGrpSpPr>
        <p:grpSpPr>
          <a:xfrm>
            <a:off x="6646346" y="1689678"/>
            <a:ext cx="1344385" cy="1147012"/>
            <a:chOff x="1905000" y="1346537"/>
            <a:chExt cx="1312427" cy="1430363"/>
          </a:xfrm>
          <a:noFill/>
        </p:grpSpPr>
        <p:sp>
          <p:nvSpPr>
            <p:cNvPr id="17" name="Rounded Rectangle 16"/>
            <p:cNvSpPr/>
            <p:nvPr/>
          </p:nvSpPr>
          <p:spPr>
            <a:xfrm>
              <a:off x="1905000" y="1371600"/>
              <a:ext cx="1129113" cy="1405300"/>
            </a:xfrm>
            <a:prstGeom prst="roundRect">
              <a:avLst/>
            </a:prstGeom>
            <a:solidFill>
              <a:schemeClr val="tx2">
                <a:lumMod val="20000"/>
                <a:lumOff val="80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10"/>
              <a:endParaRPr lang="en-US">
                <a:solidFill>
                  <a:prstClr val="white"/>
                </a:solidFill>
                <a:latin typeface="Verdana"/>
              </a:endParaRPr>
            </a:p>
          </p:txBody>
        </p:sp>
        <p:sp>
          <p:nvSpPr>
            <p:cNvPr id="18" name="TextBox 17"/>
            <p:cNvSpPr txBox="1"/>
            <p:nvPr/>
          </p:nvSpPr>
          <p:spPr>
            <a:xfrm>
              <a:off x="1981200" y="1346537"/>
              <a:ext cx="1236227" cy="1266566"/>
            </a:xfrm>
            <a:prstGeom prst="rect">
              <a:avLst/>
            </a:prstGeom>
            <a:grpFill/>
          </p:spPr>
          <p:txBody>
            <a:bodyPr wrap="square" rtlCol="0">
              <a:spAutoFit/>
            </a:bodyPr>
            <a:lstStyle/>
            <a:p>
              <a:pPr defTabSz="914310"/>
              <a:r>
                <a:rPr lang="en-US" sz="1000" u="sng" dirty="0">
                  <a:solidFill>
                    <a:srgbClr val="242424"/>
                  </a:solidFill>
                  <a:latin typeface="Verdana"/>
                </a:rPr>
                <a:t>Images</a:t>
              </a:r>
            </a:p>
            <a:p>
              <a:pPr defTabSz="914310">
                <a:buFont typeface="Arial" pitchFamily="34" charset="0"/>
                <a:buChar char="•"/>
              </a:pPr>
              <a:r>
                <a:rPr lang="en-US" sz="1000" dirty="0">
                  <a:solidFill>
                    <a:srgbClr val="242424"/>
                  </a:solidFill>
                  <a:latin typeface="Verdana"/>
                </a:rPr>
                <a:t> POG</a:t>
              </a:r>
            </a:p>
            <a:p>
              <a:pPr defTabSz="914310">
                <a:buFont typeface="Arial" pitchFamily="34" charset="0"/>
                <a:buChar char="•"/>
              </a:pPr>
              <a:r>
                <a:rPr lang="en-US" sz="1000" dirty="0">
                  <a:solidFill>
                    <a:srgbClr val="242424"/>
                  </a:solidFill>
                  <a:latin typeface="Verdana"/>
                </a:rPr>
                <a:t> Beauty</a:t>
              </a:r>
            </a:p>
            <a:p>
              <a:pPr defTabSz="914310">
                <a:buFont typeface="Arial" pitchFamily="34" charset="0"/>
                <a:buChar char="•"/>
              </a:pPr>
              <a:r>
                <a:rPr lang="en-US" sz="1000" dirty="0">
                  <a:solidFill>
                    <a:srgbClr val="242424"/>
                  </a:solidFill>
                  <a:latin typeface="Verdana"/>
                </a:rPr>
                <a:t> </a:t>
              </a:r>
              <a:r>
                <a:rPr lang="en-US" sz="1000" dirty="0" err="1">
                  <a:solidFill>
                    <a:srgbClr val="242424"/>
                  </a:solidFill>
                  <a:latin typeface="Verdana"/>
                </a:rPr>
                <a:t>eCom</a:t>
              </a:r>
              <a:endParaRPr lang="en-US" sz="1000" dirty="0">
                <a:solidFill>
                  <a:srgbClr val="242424"/>
                </a:solidFill>
                <a:latin typeface="Verdana"/>
              </a:endParaRPr>
            </a:p>
            <a:p>
              <a:pPr defTabSz="914310">
                <a:buFont typeface="Arial" pitchFamily="34" charset="0"/>
                <a:buChar char="•"/>
              </a:pPr>
              <a:r>
                <a:rPr lang="en-US" sz="1000" dirty="0">
                  <a:solidFill>
                    <a:srgbClr val="242424"/>
                  </a:solidFill>
                  <a:latin typeface="Verdana"/>
                </a:rPr>
                <a:t> Fact Panel</a:t>
              </a:r>
            </a:p>
            <a:p>
              <a:pPr defTabSz="914310">
                <a:buFont typeface="Arial" pitchFamily="34" charset="0"/>
                <a:buChar char="•"/>
              </a:pPr>
              <a:r>
                <a:rPr lang="en-US" sz="1000" dirty="0">
                  <a:solidFill>
                    <a:srgbClr val="242424"/>
                  </a:solidFill>
                  <a:latin typeface="Verdana"/>
                </a:rPr>
                <a:t> Case</a:t>
              </a:r>
            </a:p>
          </p:txBody>
        </p:sp>
      </p:grpSp>
      <p:grpSp>
        <p:nvGrpSpPr>
          <p:cNvPr id="19" name="Group 47"/>
          <p:cNvGrpSpPr/>
          <p:nvPr/>
        </p:nvGrpSpPr>
        <p:grpSpPr>
          <a:xfrm>
            <a:off x="7611710" y="3015579"/>
            <a:ext cx="1228726" cy="1077323"/>
            <a:chOff x="1001588" y="1200879"/>
            <a:chExt cx="1199517" cy="1343457"/>
          </a:xfrm>
          <a:noFill/>
        </p:grpSpPr>
        <p:sp>
          <p:nvSpPr>
            <p:cNvPr id="20" name="Rounded Rectangle 19"/>
            <p:cNvSpPr/>
            <p:nvPr/>
          </p:nvSpPr>
          <p:spPr>
            <a:xfrm>
              <a:off x="1001588" y="1200879"/>
              <a:ext cx="990600" cy="1280899"/>
            </a:xfrm>
            <a:prstGeom prst="roundRect">
              <a:avLst/>
            </a:prstGeom>
            <a:solidFill>
              <a:schemeClr val="tx2">
                <a:lumMod val="20000"/>
                <a:lumOff val="80000"/>
              </a:schemeClr>
            </a:solidFill>
            <a:ln>
              <a:solidFill>
                <a:schemeClr val="bg1">
                  <a:lumMod val="6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310"/>
              <a:endParaRPr lang="en-US">
                <a:solidFill>
                  <a:prstClr val="white"/>
                </a:solidFill>
                <a:latin typeface="Verdana"/>
              </a:endParaRPr>
            </a:p>
          </p:txBody>
        </p:sp>
        <p:sp>
          <p:nvSpPr>
            <p:cNvPr id="21" name="TextBox 20"/>
            <p:cNvSpPr txBox="1"/>
            <p:nvPr/>
          </p:nvSpPr>
          <p:spPr>
            <a:xfrm>
              <a:off x="1058105" y="1277771"/>
              <a:ext cx="1143000" cy="1266565"/>
            </a:xfrm>
            <a:prstGeom prst="rect">
              <a:avLst/>
            </a:prstGeom>
            <a:grpFill/>
          </p:spPr>
          <p:txBody>
            <a:bodyPr wrap="square" rtlCol="0">
              <a:spAutoFit/>
            </a:bodyPr>
            <a:lstStyle/>
            <a:p>
              <a:pPr defTabSz="914310"/>
              <a:r>
                <a:rPr lang="en-US" sz="1000" u="sng" dirty="0">
                  <a:solidFill>
                    <a:srgbClr val="242424"/>
                  </a:solidFill>
                  <a:latin typeface="Verdana"/>
                </a:rPr>
                <a:t>Other Digital Assets</a:t>
              </a:r>
            </a:p>
            <a:p>
              <a:pPr defTabSz="914310">
                <a:buFont typeface="Arial" pitchFamily="34" charset="0"/>
                <a:buChar char="•"/>
              </a:pPr>
              <a:r>
                <a:rPr lang="en-US" sz="1000" dirty="0">
                  <a:solidFill>
                    <a:srgbClr val="242424"/>
                  </a:solidFill>
                  <a:latin typeface="Verdana"/>
                </a:rPr>
                <a:t> Video</a:t>
              </a:r>
            </a:p>
            <a:p>
              <a:pPr defTabSz="914310">
                <a:buFont typeface="Arial" pitchFamily="34" charset="0"/>
                <a:buChar char="•"/>
              </a:pPr>
              <a:r>
                <a:rPr lang="en-US" sz="1000" dirty="0">
                  <a:solidFill>
                    <a:srgbClr val="242424"/>
                  </a:solidFill>
                  <a:latin typeface="Verdana"/>
                </a:rPr>
                <a:t> Multi-Media</a:t>
              </a:r>
            </a:p>
            <a:p>
              <a:pPr defTabSz="914310">
                <a:buFont typeface="Arial" pitchFamily="34" charset="0"/>
                <a:buChar char="•"/>
              </a:pPr>
              <a:r>
                <a:rPr lang="en-US" sz="1000" dirty="0">
                  <a:solidFill>
                    <a:srgbClr val="242424"/>
                  </a:solidFill>
                  <a:latin typeface="Verdana"/>
                </a:rPr>
                <a:t> Documents</a:t>
              </a:r>
            </a:p>
            <a:p>
              <a:pPr defTabSz="914310">
                <a:buFont typeface="Arial" pitchFamily="34" charset="0"/>
                <a:buChar char="•"/>
              </a:pPr>
              <a:r>
                <a:rPr lang="en-US" sz="1000" dirty="0">
                  <a:solidFill>
                    <a:srgbClr val="242424"/>
                  </a:solidFill>
                  <a:latin typeface="Verdana"/>
                </a:rPr>
                <a:t> Artwork</a:t>
              </a:r>
            </a:p>
          </p:txBody>
        </p:sp>
      </p:grpSp>
      <p:pic>
        <p:nvPicPr>
          <p:cNvPr id="23" name="Picture 4" descr="http://www.bluetext.com/wp-content/uploads/2016/04/marketing_automation_peopl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8016" y="1"/>
            <a:ext cx="2589985" cy="124180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0498" y="2774894"/>
            <a:ext cx="977702" cy="1363403"/>
          </a:xfrm>
          <a:prstGeom prst="rect">
            <a:avLst/>
          </a:prstGeom>
        </p:spPr>
      </p:pic>
    </p:spTree>
    <p:extLst>
      <p:ext uri="{BB962C8B-B14F-4D97-AF65-F5344CB8AC3E}">
        <p14:creationId xmlns:p14="http://schemas.microsoft.com/office/powerpoint/2010/main" val="758683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p:cNvPicPr>
            <a:picLocks noChangeAspect="1"/>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1524000" y="1327415"/>
            <a:ext cx="9144000" cy="4760118"/>
          </a:xfrm>
          <a:prstGeom prst="rect">
            <a:avLst/>
          </a:prstGeom>
        </p:spPr>
      </p:pic>
      <p:sp>
        <p:nvSpPr>
          <p:cNvPr id="5" name="Slide Number Placeholder 4"/>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9</a:t>
            </a:fld>
            <a:endParaRPr lang="en-US" dirty="0"/>
          </a:p>
        </p:txBody>
      </p:sp>
      <p:sp>
        <p:nvSpPr>
          <p:cNvPr id="10" name="Title 1"/>
          <p:cNvSpPr>
            <a:spLocks noGrp="1"/>
          </p:cNvSpPr>
          <p:nvPr>
            <p:ph type="title"/>
          </p:nvPr>
        </p:nvSpPr>
        <p:spPr>
          <a:xfrm>
            <a:off x="1577922" y="146540"/>
            <a:ext cx="8622534" cy="906196"/>
          </a:xfrm>
        </p:spPr>
        <p:txBody>
          <a:bodyPr/>
          <a:lstStyle/>
          <a:p>
            <a:r>
              <a:rPr lang="el-GR" dirty="0">
                <a:solidFill>
                  <a:srgbClr val="FF0000"/>
                </a:solidFill>
              </a:rPr>
              <a:t>Ανάγκη Προμηθευτή &amp; Λιανέμπορου</a:t>
            </a:r>
            <a:r>
              <a:rPr lang="en-US" dirty="0">
                <a:solidFill>
                  <a:srgbClr val="FF0000"/>
                </a:solidFill>
              </a:rPr>
              <a:t>:</a:t>
            </a:r>
            <a:r>
              <a:rPr lang="el-GR" dirty="0">
                <a:solidFill>
                  <a:srgbClr val="FF0000"/>
                </a:solidFill>
              </a:rPr>
              <a:t>   </a:t>
            </a:r>
            <a:r>
              <a:rPr lang="el-GR" dirty="0">
                <a:solidFill>
                  <a:srgbClr val="002060"/>
                </a:solidFill>
              </a:rPr>
              <a:t>Διαχείριση πολλαπλών πληροφοριών χωρίς αύξηση χρόνου και κόστους       					</a:t>
            </a:r>
            <a:endParaRPr lang="en-US" dirty="0">
              <a:solidFill>
                <a:srgbClr val="002060"/>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27308" y="97929"/>
            <a:ext cx="1038457" cy="1038457"/>
          </a:xfrm>
          <a:prstGeom prst="rect">
            <a:avLst/>
          </a:prstGeom>
        </p:spPr>
      </p:pic>
      <p:grpSp>
        <p:nvGrpSpPr>
          <p:cNvPr id="23" name="Group 3"/>
          <p:cNvGrpSpPr>
            <a:grpSpLocks/>
          </p:cNvGrpSpPr>
          <p:nvPr/>
        </p:nvGrpSpPr>
        <p:grpSpPr bwMode="auto">
          <a:xfrm>
            <a:off x="1812380" y="3221357"/>
            <a:ext cx="8655099" cy="1186855"/>
            <a:chOff x="293" y="1872"/>
            <a:chExt cx="5368" cy="907"/>
          </a:xfrm>
        </p:grpSpPr>
        <p:pic>
          <p:nvPicPr>
            <p:cNvPr id="24" name="Picture 4" descr="j01777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 y="1872"/>
              <a:ext cx="1344" cy="907"/>
            </a:xfrm>
            <a:prstGeom prst="rect">
              <a:avLst/>
            </a:prstGeom>
            <a:noFill/>
            <a:ln w="9525">
              <a:solidFill>
                <a:srgbClr val="78013F"/>
              </a:solidFill>
              <a:miter lim="800000"/>
              <a:headEnd/>
              <a:tailEnd/>
            </a:ln>
            <a:extLst>
              <a:ext uri="{909E8E84-426E-40DD-AFC4-6F175D3DCCD1}">
                <a14:hiddenFill xmlns:a14="http://schemas.microsoft.com/office/drawing/2010/main">
                  <a:solidFill>
                    <a:srgbClr val="FFFFFF"/>
                  </a:solidFill>
                </a14:hiddenFill>
              </a:ext>
            </a:extLst>
          </p:spPr>
        </p:pic>
        <p:sp>
          <p:nvSpPr>
            <p:cNvPr id="25" name="Rectangle 5"/>
            <p:cNvSpPr>
              <a:spLocks noChangeArrowheads="1"/>
            </p:cNvSpPr>
            <p:nvPr/>
          </p:nvSpPr>
          <p:spPr bwMode="auto">
            <a:xfrm>
              <a:off x="1746" y="2066"/>
              <a:ext cx="3915" cy="522"/>
            </a:xfrm>
            <a:prstGeom prst="rect">
              <a:avLst/>
            </a:prstGeom>
            <a:noFill/>
            <a:ln w="9525">
              <a:solidFill>
                <a:srgbClr val="78013F"/>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eaLnBrk="0" hangingPunct="0">
                <a:defRPr>
                  <a:solidFill>
                    <a:srgbClr val="002C6C"/>
                  </a:solidFill>
                  <a:latin typeface="Arial" pitchFamily="34" charset="0"/>
                </a:defRPr>
              </a:lvl1pPr>
              <a:lvl2pPr marL="742950" indent="-285750" eaLnBrk="0" hangingPunct="0">
                <a:defRPr>
                  <a:solidFill>
                    <a:srgbClr val="002C6C"/>
                  </a:solidFill>
                  <a:latin typeface="Arial" pitchFamily="34" charset="0"/>
                </a:defRPr>
              </a:lvl2pPr>
              <a:lvl3pPr marL="1143000" indent="-228600" eaLnBrk="0" hangingPunct="0">
                <a:defRPr>
                  <a:solidFill>
                    <a:srgbClr val="002C6C"/>
                  </a:solidFill>
                  <a:latin typeface="Arial" pitchFamily="34" charset="0"/>
                </a:defRPr>
              </a:lvl3pPr>
              <a:lvl4pPr marL="1600200" indent="-228600" eaLnBrk="0" hangingPunct="0">
                <a:defRPr>
                  <a:solidFill>
                    <a:srgbClr val="002C6C"/>
                  </a:solidFill>
                  <a:latin typeface="Arial" pitchFamily="34" charset="0"/>
                </a:defRPr>
              </a:lvl4pPr>
              <a:lvl5pPr marL="2057400" indent="-228600" eaLnBrk="0" hangingPunct="0">
                <a:defRPr>
                  <a:solidFill>
                    <a:srgbClr val="002C6C"/>
                  </a:solidFill>
                  <a:latin typeface="Arial" pitchFamily="34" charset="0"/>
                </a:defRPr>
              </a:lvl5pPr>
              <a:lvl6pPr marL="2514600" indent="-228600" eaLnBrk="0" fontAlgn="base" hangingPunct="0">
                <a:spcBef>
                  <a:spcPct val="20000"/>
                </a:spcBef>
                <a:spcAft>
                  <a:spcPct val="0"/>
                </a:spcAft>
                <a:defRPr>
                  <a:solidFill>
                    <a:srgbClr val="002C6C"/>
                  </a:solidFill>
                  <a:latin typeface="Arial" pitchFamily="34" charset="0"/>
                </a:defRPr>
              </a:lvl6pPr>
              <a:lvl7pPr marL="2971800" indent="-228600" eaLnBrk="0" fontAlgn="base" hangingPunct="0">
                <a:spcBef>
                  <a:spcPct val="20000"/>
                </a:spcBef>
                <a:spcAft>
                  <a:spcPct val="0"/>
                </a:spcAft>
                <a:defRPr>
                  <a:solidFill>
                    <a:srgbClr val="002C6C"/>
                  </a:solidFill>
                  <a:latin typeface="Arial" pitchFamily="34" charset="0"/>
                </a:defRPr>
              </a:lvl7pPr>
              <a:lvl8pPr marL="3429000" indent="-228600" eaLnBrk="0" fontAlgn="base" hangingPunct="0">
                <a:spcBef>
                  <a:spcPct val="20000"/>
                </a:spcBef>
                <a:spcAft>
                  <a:spcPct val="0"/>
                </a:spcAft>
                <a:defRPr>
                  <a:solidFill>
                    <a:srgbClr val="002C6C"/>
                  </a:solidFill>
                  <a:latin typeface="Arial" pitchFamily="34" charset="0"/>
                </a:defRPr>
              </a:lvl8pPr>
              <a:lvl9pPr marL="3886200" indent="-228600" eaLnBrk="0" fontAlgn="base" hangingPunct="0">
                <a:spcBef>
                  <a:spcPct val="20000"/>
                </a:spcBef>
                <a:spcAft>
                  <a:spcPct val="0"/>
                </a:spcAft>
                <a:defRPr>
                  <a:solidFill>
                    <a:srgbClr val="002C6C"/>
                  </a:solidFill>
                  <a:latin typeface="Arial" pitchFamily="34" charset="0"/>
                </a:defRPr>
              </a:lvl9pPr>
            </a:lstStyle>
            <a:p>
              <a:pPr defTabSz="914310" eaLnBrk="1" hangingPunct="1"/>
              <a:endParaRPr lang="en-US" altLang="en-US"/>
            </a:p>
          </p:txBody>
        </p:sp>
        <p:sp>
          <p:nvSpPr>
            <p:cNvPr id="26" name="Text Box 6"/>
            <p:cNvSpPr txBox="1">
              <a:spLocks noChangeArrowheads="1"/>
            </p:cNvSpPr>
            <p:nvPr/>
          </p:nvSpPr>
          <p:spPr bwMode="auto">
            <a:xfrm>
              <a:off x="1762" y="2095"/>
              <a:ext cx="1006"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rgbClr val="002C6C"/>
                  </a:solidFill>
                  <a:latin typeface="Arial" pitchFamily="34" charset="0"/>
                </a:defRPr>
              </a:lvl1pPr>
              <a:lvl2pPr marL="742950" indent="-285750" eaLnBrk="0" hangingPunct="0">
                <a:defRPr>
                  <a:solidFill>
                    <a:srgbClr val="002C6C"/>
                  </a:solidFill>
                  <a:latin typeface="Arial" pitchFamily="34" charset="0"/>
                </a:defRPr>
              </a:lvl2pPr>
              <a:lvl3pPr marL="1143000" indent="-228600" eaLnBrk="0" hangingPunct="0">
                <a:defRPr>
                  <a:solidFill>
                    <a:srgbClr val="002C6C"/>
                  </a:solidFill>
                  <a:latin typeface="Arial" pitchFamily="34" charset="0"/>
                </a:defRPr>
              </a:lvl3pPr>
              <a:lvl4pPr marL="1600200" indent="-228600" eaLnBrk="0" hangingPunct="0">
                <a:defRPr>
                  <a:solidFill>
                    <a:srgbClr val="002C6C"/>
                  </a:solidFill>
                  <a:latin typeface="Arial" pitchFamily="34" charset="0"/>
                </a:defRPr>
              </a:lvl4pPr>
              <a:lvl5pPr marL="2057400" indent="-228600" eaLnBrk="0" hangingPunct="0">
                <a:defRPr>
                  <a:solidFill>
                    <a:srgbClr val="002C6C"/>
                  </a:solidFill>
                  <a:latin typeface="Arial" pitchFamily="34" charset="0"/>
                </a:defRPr>
              </a:lvl5pPr>
              <a:lvl6pPr marL="2514600" indent="-228600" eaLnBrk="0" fontAlgn="base" hangingPunct="0">
                <a:spcBef>
                  <a:spcPct val="20000"/>
                </a:spcBef>
                <a:spcAft>
                  <a:spcPct val="0"/>
                </a:spcAft>
                <a:defRPr>
                  <a:solidFill>
                    <a:srgbClr val="002C6C"/>
                  </a:solidFill>
                  <a:latin typeface="Arial" pitchFamily="34" charset="0"/>
                </a:defRPr>
              </a:lvl6pPr>
              <a:lvl7pPr marL="2971800" indent="-228600" eaLnBrk="0" fontAlgn="base" hangingPunct="0">
                <a:spcBef>
                  <a:spcPct val="20000"/>
                </a:spcBef>
                <a:spcAft>
                  <a:spcPct val="0"/>
                </a:spcAft>
                <a:defRPr>
                  <a:solidFill>
                    <a:srgbClr val="002C6C"/>
                  </a:solidFill>
                  <a:latin typeface="Arial" pitchFamily="34" charset="0"/>
                </a:defRPr>
              </a:lvl7pPr>
              <a:lvl8pPr marL="3429000" indent="-228600" eaLnBrk="0" fontAlgn="base" hangingPunct="0">
                <a:spcBef>
                  <a:spcPct val="20000"/>
                </a:spcBef>
                <a:spcAft>
                  <a:spcPct val="0"/>
                </a:spcAft>
                <a:defRPr>
                  <a:solidFill>
                    <a:srgbClr val="002C6C"/>
                  </a:solidFill>
                  <a:latin typeface="Arial" pitchFamily="34" charset="0"/>
                </a:defRPr>
              </a:lvl8pPr>
              <a:lvl9pPr marL="3886200" indent="-228600" eaLnBrk="0" fontAlgn="base" hangingPunct="0">
                <a:spcBef>
                  <a:spcPct val="20000"/>
                </a:spcBef>
                <a:spcAft>
                  <a:spcPct val="0"/>
                </a:spcAft>
                <a:defRPr>
                  <a:solidFill>
                    <a:srgbClr val="002C6C"/>
                  </a:solidFill>
                  <a:latin typeface="Arial" pitchFamily="34" charset="0"/>
                </a:defRPr>
              </a:lvl9pPr>
            </a:lstStyle>
            <a:p>
              <a:pPr algn="ctr" defTabSz="914310" eaLnBrk="1" hangingPunct="1"/>
              <a:r>
                <a:rPr lang="el-GR" altLang="en-US" sz="1400" b="1" dirty="0">
                  <a:latin typeface="Verdana" panose="020B0604030504040204" pitchFamily="34" charset="0"/>
                  <a:ea typeface="Verdana" panose="020B0604030504040204" pitchFamily="34" charset="0"/>
                  <a:cs typeface="Verdana" panose="020B0604030504040204" pitchFamily="34" charset="0"/>
                </a:rPr>
                <a:t>Λάθη</a:t>
              </a:r>
            </a:p>
            <a:p>
              <a:pPr algn="ctr" defTabSz="914310" eaLnBrk="1" hangingPunct="1"/>
              <a:r>
                <a:rPr lang="el-GR" altLang="en-US" sz="1400" b="1" dirty="0">
                  <a:latin typeface="Verdana" panose="020B0604030504040204" pitchFamily="34" charset="0"/>
                  <a:ea typeface="Verdana" panose="020B0604030504040204" pitchFamily="34" charset="0"/>
                  <a:cs typeface="Verdana" panose="020B0604030504040204" pitchFamily="34" charset="0"/>
                </a:rPr>
                <a:t> Τιμολόγησης*</a:t>
              </a:r>
              <a:endParaRPr lang="en-US" altLang="en-US" sz="1400" b="1" dirty="0">
                <a:latin typeface="Verdana" panose="020B0604030504040204" pitchFamily="34" charset="0"/>
                <a:ea typeface="Verdana" panose="020B0604030504040204" pitchFamily="34" charset="0"/>
                <a:cs typeface="Verdana" panose="020B0604030504040204" pitchFamily="34" charset="0"/>
              </a:endParaRPr>
            </a:p>
          </p:txBody>
        </p:sp>
        <p:sp>
          <p:nvSpPr>
            <p:cNvPr id="27" name="Text Box 7"/>
            <p:cNvSpPr txBox="1">
              <a:spLocks noChangeArrowheads="1"/>
            </p:cNvSpPr>
            <p:nvPr/>
          </p:nvSpPr>
          <p:spPr bwMode="auto">
            <a:xfrm>
              <a:off x="3327" y="2042"/>
              <a:ext cx="2334" cy="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225425" indent="-225425" eaLnBrk="0" hangingPunct="0">
                <a:defRPr>
                  <a:solidFill>
                    <a:srgbClr val="002C6C"/>
                  </a:solidFill>
                  <a:latin typeface="Arial" pitchFamily="34" charset="0"/>
                </a:defRPr>
              </a:lvl1pPr>
              <a:lvl2pPr marL="742950" indent="-285750" eaLnBrk="0" hangingPunct="0">
                <a:defRPr>
                  <a:solidFill>
                    <a:srgbClr val="002C6C"/>
                  </a:solidFill>
                  <a:latin typeface="Arial" pitchFamily="34" charset="0"/>
                </a:defRPr>
              </a:lvl2pPr>
              <a:lvl3pPr marL="1143000" indent="-228600" eaLnBrk="0" hangingPunct="0">
                <a:defRPr>
                  <a:solidFill>
                    <a:srgbClr val="002C6C"/>
                  </a:solidFill>
                  <a:latin typeface="Arial" pitchFamily="34" charset="0"/>
                </a:defRPr>
              </a:lvl3pPr>
              <a:lvl4pPr marL="1600200" indent="-228600" eaLnBrk="0" hangingPunct="0">
                <a:defRPr>
                  <a:solidFill>
                    <a:srgbClr val="002C6C"/>
                  </a:solidFill>
                  <a:latin typeface="Arial" pitchFamily="34" charset="0"/>
                </a:defRPr>
              </a:lvl4pPr>
              <a:lvl5pPr marL="2057400" indent="-228600" eaLnBrk="0" hangingPunct="0">
                <a:defRPr>
                  <a:solidFill>
                    <a:srgbClr val="002C6C"/>
                  </a:solidFill>
                  <a:latin typeface="Arial" pitchFamily="34" charset="0"/>
                </a:defRPr>
              </a:lvl5pPr>
              <a:lvl6pPr marL="2514600" indent="-228600" eaLnBrk="0" fontAlgn="base" hangingPunct="0">
                <a:spcBef>
                  <a:spcPct val="20000"/>
                </a:spcBef>
                <a:spcAft>
                  <a:spcPct val="0"/>
                </a:spcAft>
                <a:defRPr>
                  <a:solidFill>
                    <a:srgbClr val="002C6C"/>
                  </a:solidFill>
                  <a:latin typeface="Arial" pitchFamily="34" charset="0"/>
                </a:defRPr>
              </a:lvl6pPr>
              <a:lvl7pPr marL="2971800" indent="-228600" eaLnBrk="0" fontAlgn="base" hangingPunct="0">
                <a:spcBef>
                  <a:spcPct val="20000"/>
                </a:spcBef>
                <a:spcAft>
                  <a:spcPct val="0"/>
                </a:spcAft>
                <a:defRPr>
                  <a:solidFill>
                    <a:srgbClr val="002C6C"/>
                  </a:solidFill>
                  <a:latin typeface="Arial" pitchFamily="34" charset="0"/>
                </a:defRPr>
              </a:lvl7pPr>
              <a:lvl8pPr marL="3429000" indent="-228600" eaLnBrk="0" fontAlgn="base" hangingPunct="0">
                <a:spcBef>
                  <a:spcPct val="20000"/>
                </a:spcBef>
                <a:spcAft>
                  <a:spcPct val="0"/>
                </a:spcAft>
                <a:defRPr>
                  <a:solidFill>
                    <a:srgbClr val="002C6C"/>
                  </a:solidFill>
                  <a:latin typeface="Arial" pitchFamily="34" charset="0"/>
                </a:defRPr>
              </a:lvl8pPr>
              <a:lvl9pPr marL="3886200" indent="-228600" eaLnBrk="0" fontAlgn="base" hangingPunct="0">
                <a:spcBef>
                  <a:spcPct val="20000"/>
                </a:spcBef>
                <a:spcAft>
                  <a:spcPct val="0"/>
                </a:spcAft>
                <a:defRPr>
                  <a:solidFill>
                    <a:srgbClr val="002C6C"/>
                  </a:solidFill>
                  <a:latin typeface="Arial" pitchFamily="34" charset="0"/>
                </a:defRPr>
              </a:lvl9pPr>
            </a:lstStyle>
            <a:p>
              <a:pPr algn="ctr" defTabSz="914310" eaLnBrk="1" hangingPunct="1"/>
              <a:r>
                <a:rPr lang="el-GR" altLang="en-US" sz="1400" b="1" dirty="0">
                  <a:latin typeface="Verdana" panose="020B0604030504040204" pitchFamily="34" charset="0"/>
                  <a:ea typeface="Verdana" panose="020B0604030504040204" pitchFamily="34" charset="0"/>
                  <a:cs typeface="Verdana" panose="020B0604030504040204" pitchFamily="34" charset="0"/>
                </a:rPr>
                <a:t>Λάθη</a:t>
              </a:r>
              <a:r>
                <a:rPr lang="en-US" altLang="en-US" sz="1400" dirty="0">
                  <a:latin typeface="Verdana" panose="020B0604030504040204" pitchFamily="34" charset="0"/>
                  <a:ea typeface="Verdana" panose="020B0604030504040204" pitchFamily="34" charset="0"/>
                  <a:cs typeface="Verdana" panose="020B0604030504040204" pitchFamily="34" charset="0"/>
                </a:rPr>
                <a:t>: 60</a:t>
              </a:r>
              <a:r>
                <a:rPr lang="el-GR" altLang="en-US" sz="1400" dirty="0">
                  <a:latin typeface="Verdana" panose="020B0604030504040204" pitchFamily="34" charset="0"/>
                  <a:ea typeface="Verdana" panose="020B0604030504040204" pitchFamily="34" charset="0"/>
                  <a:cs typeface="Verdana" panose="020B0604030504040204" pitchFamily="34" charset="0"/>
                </a:rPr>
                <a:t>%</a:t>
              </a:r>
              <a:endParaRPr lang="en-US" altLang="en-US" sz="1400" dirty="0">
                <a:latin typeface="Verdana" panose="020B0604030504040204" pitchFamily="34" charset="0"/>
                <a:ea typeface="Verdana" panose="020B0604030504040204" pitchFamily="34" charset="0"/>
                <a:cs typeface="Verdana" panose="020B0604030504040204" pitchFamily="34" charset="0"/>
              </a:endParaRPr>
            </a:p>
            <a:p>
              <a:pPr algn="ctr" defTabSz="914310" eaLnBrk="1" hangingPunct="1"/>
              <a:r>
                <a:rPr lang="el-GR" altLang="en-US" sz="1400" b="1" dirty="0">
                  <a:latin typeface="Verdana" panose="020B0604030504040204" pitchFamily="34" charset="0"/>
                  <a:ea typeface="Verdana" panose="020B0604030504040204" pitchFamily="34" charset="0"/>
                  <a:cs typeface="Verdana" panose="020B0604030504040204" pitchFamily="34" charset="0"/>
                </a:rPr>
                <a:t>Κόστος</a:t>
              </a:r>
              <a:r>
                <a:rPr lang="en-US" altLang="en-US" sz="1400" b="1" dirty="0">
                  <a:latin typeface="Verdana" panose="020B0604030504040204" pitchFamily="34" charset="0"/>
                  <a:ea typeface="Verdana" panose="020B0604030504040204" pitchFamily="34" charset="0"/>
                  <a:cs typeface="Verdana" panose="020B0604030504040204" pitchFamily="34" charset="0"/>
                </a:rPr>
                <a:t>: </a:t>
              </a:r>
              <a:r>
                <a:rPr lang="en-US" altLang="en-US" sz="1400" dirty="0">
                  <a:latin typeface="Verdana" panose="020B0604030504040204" pitchFamily="34" charset="0"/>
                  <a:ea typeface="Verdana" panose="020B0604030504040204" pitchFamily="34" charset="0"/>
                  <a:cs typeface="Verdana" panose="020B0604030504040204" pitchFamily="34" charset="0"/>
                </a:rPr>
                <a:t>43% </a:t>
              </a:r>
              <a:r>
                <a:rPr lang="el-GR" altLang="en-US" sz="1400" dirty="0">
                  <a:latin typeface="Verdana" panose="020B0604030504040204" pitchFamily="34" charset="0"/>
                  <a:ea typeface="Verdana" panose="020B0604030504040204" pitchFamily="34" charset="0"/>
                  <a:cs typeface="Verdana" panose="020B0604030504040204" pitchFamily="34" charset="0"/>
                </a:rPr>
                <a:t>διαφορά κόστους</a:t>
              </a:r>
              <a:endParaRPr lang="en-US" altLang="en-US" sz="1400" dirty="0">
                <a:latin typeface="Verdana" panose="020B0604030504040204" pitchFamily="34" charset="0"/>
                <a:ea typeface="Verdana" panose="020B0604030504040204" pitchFamily="34" charset="0"/>
                <a:cs typeface="Verdana" panose="020B0604030504040204" pitchFamily="34" charset="0"/>
              </a:endParaRPr>
            </a:p>
            <a:p>
              <a:pPr algn="ctr" defTabSz="914310" eaLnBrk="1" hangingPunct="1"/>
              <a:r>
                <a:rPr lang="el-GR" altLang="en-US" sz="1400" b="1" dirty="0">
                  <a:latin typeface="Verdana" panose="020B0604030504040204" pitchFamily="34" charset="0"/>
                  <a:ea typeface="Verdana" panose="020B0604030504040204" pitchFamily="34" charset="0"/>
                  <a:cs typeface="Verdana" panose="020B0604030504040204" pitchFamily="34" charset="0"/>
                </a:rPr>
                <a:t>Διόρθωση</a:t>
              </a:r>
              <a:r>
                <a:rPr lang="en-US" altLang="en-US" sz="1400" b="1" dirty="0">
                  <a:latin typeface="Verdana" panose="020B0604030504040204" pitchFamily="34" charset="0"/>
                  <a:ea typeface="Verdana" panose="020B0604030504040204" pitchFamily="34" charset="0"/>
                  <a:cs typeface="Verdana" panose="020B0604030504040204" pitchFamily="34" charset="0"/>
                </a:rPr>
                <a:t>:</a:t>
              </a:r>
              <a:r>
                <a:rPr lang="en-US" altLang="en-US" sz="1400" dirty="0">
                  <a:latin typeface="Verdana" panose="020B0604030504040204" pitchFamily="34" charset="0"/>
                  <a:ea typeface="Verdana" panose="020B0604030504040204" pitchFamily="34" charset="0"/>
                  <a:cs typeface="Verdana" panose="020B0604030504040204" pitchFamily="34" charset="0"/>
                </a:rPr>
                <a:t> $40</a:t>
              </a:r>
              <a:r>
                <a:rPr lang="el-GR" altLang="en-US" sz="1400" dirty="0">
                  <a:latin typeface="Verdana" panose="020B0604030504040204" pitchFamily="34" charset="0"/>
                  <a:ea typeface="Verdana" panose="020B0604030504040204" pitchFamily="34" charset="0"/>
                  <a:cs typeface="Verdana" panose="020B0604030504040204" pitchFamily="34" charset="0"/>
                </a:rPr>
                <a:t> </a:t>
              </a:r>
              <a:r>
                <a:rPr lang="en-US" altLang="en-US" sz="1400" dirty="0">
                  <a:latin typeface="Verdana" panose="020B0604030504040204" pitchFamily="34" charset="0"/>
                  <a:ea typeface="Verdana" panose="020B0604030504040204" pitchFamily="34" charset="0"/>
                  <a:cs typeface="Verdana" panose="020B0604030504040204" pitchFamily="34" charset="0"/>
                </a:rPr>
                <a:t>-</a:t>
              </a:r>
              <a:r>
                <a:rPr lang="el-GR" altLang="en-US" sz="1400" dirty="0">
                  <a:latin typeface="Verdana" panose="020B0604030504040204" pitchFamily="34" charset="0"/>
                  <a:ea typeface="Verdana" panose="020B0604030504040204" pitchFamily="34" charset="0"/>
                  <a:cs typeface="Verdana" panose="020B0604030504040204" pitchFamily="34" charset="0"/>
                </a:rPr>
                <a:t> </a:t>
              </a:r>
              <a:r>
                <a:rPr lang="en-US" altLang="en-US" sz="1400" dirty="0">
                  <a:latin typeface="Verdana" panose="020B0604030504040204" pitchFamily="34" charset="0"/>
                  <a:ea typeface="Verdana" panose="020B0604030504040204" pitchFamily="34" charset="0"/>
                  <a:cs typeface="Verdana" panose="020B0604030504040204" pitchFamily="34" charset="0"/>
                </a:rPr>
                <a:t>$400</a:t>
              </a:r>
            </a:p>
          </p:txBody>
        </p:sp>
        <p:sp>
          <p:nvSpPr>
            <p:cNvPr id="28" name="Line 8"/>
            <p:cNvSpPr>
              <a:spLocks noChangeShapeType="1"/>
            </p:cNvSpPr>
            <p:nvPr/>
          </p:nvSpPr>
          <p:spPr bwMode="auto">
            <a:xfrm>
              <a:off x="2822" y="2327"/>
              <a:ext cx="451" cy="0"/>
            </a:xfrm>
            <a:prstGeom prst="line">
              <a:avLst/>
            </a:prstGeom>
            <a:noFill/>
            <a:ln w="76200">
              <a:solidFill>
                <a:srgbClr val="78013F"/>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310"/>
              <a:endParaRPr lang="en-GB">
                <a:solidFill>
                  <a:srgbClr val="454545"/>
                </a:solidFill>
                <a:latin typeface="Verdana"/>
              </a:endParaRPr>
            </a:p>
          </p:txBody>
        </p:sp>
      </p:grpSp>
      <p:grpSp>
        <p:nvGrpSpPr>
          <p:cNvPr id="29" name="Group 9"/>
          <p:cNvGrpSpPr>
            <a:grpSpLocks/>
          </p:cNvGrpSpPr>
          <p:nvPr/>
        </p:nvGrpSpPr>
        <p:grpSpPr bwMode="auto">
          <a:xfrm>
            <a:off x="1812379" y="4489986"/>
            <a:ext cx="8672835" cy="1186855"/>
            <a:chOff x="293" y="2832"/>
            <a:chExt cx="5368" cy="907"/>
          </a:xfrm>
        </p:grpSpPr>
        <p:pic>
          <p:nvPicPr>
            <p:cNvPr id="30" name="Picture 10" descr="j03169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3" y="2832"/>
              <a:ext cx="1344" cy="907"/>
            </a:xfrm>
            <a:prstGeom prst="rect">
              <a:avLst/>
            </a:prstGeom>
            <a:noFill/>
            <a:ln w="9525">
              <a:solidFill>
                <a:srgbClr val="78013F"/>
              </a:solidFill>
              <a:miter lim="800000"/>
              <a:headEnd/>
              <a:tailEnd/>
            </a:ln>
            <a:extLst>
              <a:ext uri="{909E8E84-426E-40DD-AFC4-6F175D3DCCD1}">
                <a14:hiddenFill xmlns:a14="http://schemas.microsoft.com/office/drawing/2010/main">
                  <a:solidFill>
                    <a:srgbClr val="FFFFFF"/>
                  </a:solidFill>
                </a14:hiddenFill>
              </a:ext>
            </a:extLst>
          </p:spPr>
        </p:pic>
        <p:sp>
          <p:nvSpPr>
            <p:cNvPr id="31" name="Rectangle 11"/>
            <p:cNvSpPr>
              <a:spLocks noChangeArrowheads="1"/>
            </p:cNvSpPr>
            <p:nvPr/>
          </p:nvSpPr>
          <p:spPr bwMode="auto">
            <a:xfrm>
              <a:off x="1746" y="2933"/>
              <a:ext cx="3904" cy="806"/>
            </a:xfrm>
            <a:prstGeom prst="rect">
              <a:avLst/>
            </a:prstGeom>
            <a:noFill/>
            <a:ln w="9525">
              <a:solidFill>
                <a:srgbClr val="78013F"/>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eaLnBrk="0" hangingPunct="0">
                <a:defRPr>
                  <a:solidFill>
                    <a:srgbClr val="002C6C"/>
                  </a:solidFill>
                  <a:latin typeface="Arial" pitchFamily="34" charset="0"/>
                </a:defRPr>
              </a:lvl1pPr>
              <a:lvl2pPr marL="742950" indent="-285750" eaLnBrk="0" hangingPunct="0">
                <a:defRPr>
                  <a:solidFill>
                    <a:srgbClr val="002C6C"/>
                  </a:solidFill>
                  <a:latin typeface="Arial" pitchFamily="34" charset="0"/>
                </a:defRPr>
              </a:lvl2pPr>
              <a:lvl3pPr marL="1143000" indent="-228600" eaLnBrk="0" hangingPunct="0">
                <a:defRPr>
                  <a:solidFill>
                    <a:srgbClr val="002C6C"/>
                  </a:solidFill>
                  <a:latin typeface="Arial" pitchFamily="34" charset="0"/>
                </a:defRPr>
              </a:lvl3pPr>
              <a:lvl4pPr marL="1600200" indent="-228600" eaLnBrk="0" hangingPunct="0">
                <a:defRPr>
                  <a:solidFill>
                    <a:srgbClr val="002C6C"/>
                  </a:solidFill>
                  <a:latin typeface="Arial" pitchFamily="34" charset="0"/>
                </a:defRPr>
              </a:lvl4pPr>
              <a:lvl5pPr marL="2057400" indent="-228600" eaLnBrk="0" hangingPunct="0">
                <a:defRPr>
                  <a:solidFill>
                    <a:srgbClr val="002C6C"/>
                  </a:solidFill>
                  <a:latin typeface="Arial" pitchFamily="34" charset="0"/>
                </a:defRPr>
              </a:lvl5pPr>
              <a:lvl6pPr marL="2514600" indent="-228600" eaLnBrk="0" fontAlgn="base" hangingPunct="0">
                <a:spcBef>
                  <a:spcPct val="20000"/>
                </a:spcBef>
                <a:spcAft>
                  <a:spcPct val="0"/>
                </a:spcAft>
                <a:defRPr>
                  <a:solidFill>
                    <a:srgbClr val="002C6C"/>
                  </a:solidFill>
                  <a:latin typeface="Arial" pitchFamily="34" charset="0"/>
                </a:defRPr>
              </a:lvl6pPr>
              <a:lvl7pPr marL="2971800" indent="-228600" eaLnBrk="0" fontAlgn="base" hangingPunct="0">
                <a:spcBef>
                  <a:spcPct val="20000"/>
                </a:spcBef>
                <a:spcAft>
                  <a:spcPct val="0"/>
                </a:spcAft>
                <a:defRPr>
                  <a:solidFill>
                    <a:srgbClr val="002C6C"/>
                  </a:solidFill>
                  <a:latin typeface="Arial" pitchFamily="34" charset="0"/>
                </a:defRPr>
              </a:lvl7pPr>
              <a:lvl8pPr marL="3429000" indent="-228600" eaLnBrk="0" fontAlgn="base" hangingPunct="0">
                <a:spcBef>
                  <a:spcPct val="20000"/>
                </a:spcBef>
                <a:spcAft>
                  <a:spcPct val="0"/>
                </a:spcAft>
                <a:defRPr>
                  <a:solidFill>
                    <a:srgbClr val="002C6C"/>
                  </a:solidFill>
                  <a:latin typeface="Arial" pitchFamily="34" charset="0"/>
                </a:defRPr>
              </a:lvl8pPr>
              <a:lvl9pPr marL="3886200" indent="-228600" eaLnBrk="0" fontAlgn="base" hangingPunct="0">
                <a:spcBef>
                  <a:spcPct val="20000"/>
                </a:spcBef>
                <a:spcAft>
                  <a:spcPct val="0"/>
                </a:spcAft>
                <a:defRPr>
                  <a:solidFill>
                    <a:srgbClr val="002C6C"/>
                  </a:solidFill>
                  <a:latin typeface="Arial" pitchFamily="34" charset="0"/>
                </a:defRPr>
              </a:lvl9pPr>
            </a:lstStyle>
            <a:p>
              <a:pPr defTabSz="914310" eaLnBrk="1" hangingPunct="1"/>
              <a:endParaRPr lang="en-US" altLang="en-US"/>
            </a:p>
          </p:txBody>
        </p:sp>
        <p:sp>
          <p:nvSpPr>
            <p:cNvPr id="32" name="Text Box 12"/>
            <p:cNvSpPr txBox="1">
              <a:spLocks noChangeArrowheads="1"/>
            </p:cNvSpPr>
            <p:nvPr/>
          </p:nvSpPr>
          <p:spPr bwMode="auto">
            <a:xfrm>
              <a:off x="1714" y="2972"/>
              <a:ext cx="1043"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rgbClr val="002C6C"/>
                  </a:solidFill>
                  <a:latin typeface="Arial" pitchFamily="34" charset="0"/>
                </a:defRPr>
              </a:lvl1pPr>
              <a:lvl2pPr marL="742950" indent="-285750" eaLnBrk="0" hangingPunct="0">
                <a:defRPr>
                  <a:solidFill>
                    <a:srgbClr val="002C6C"/>
                  </a:solidFill>
                  <a:latin typeface="Arial" pitchFamily="34" charset="0"/>
                </a:defRPr>
              </a:lvl2pPr>
              <a:lvl3pPr marL="1143000" indent="-228600" eaLnBrk="0" hangingPunct="0">
                <a:defRPr>
                  <a:solidFill>
                    <a:srgbClr val="002C6C"/>
                  </a:solidFill>
                  <a:latin typeface="Arial" pitchFamily="34" charset="0"/>
                </a:defRPr>
              </a:lvl3pPr>
              <a:lvl4pPr marL="1600200" indent="-228600" eaLnBrk="0" hangingPunct="0">
                <a:defRPr>
                  <a:solidFill>
                    <a:srgbClr val="002C6C"/>
                  </a:solidFill>
                  <a:latin typeface="Arial" pitchFamily="34" charset="0"/>
                </a:defRPr>
              </a:lvl4pPr>
              <a:lvl5pPr marL="2057400" indent="-228600" eaLnBrk="0" hangingPunct="0">
                <a:defRPr>
                  <a:solidFill>
                    <a:srgbClr val="002C6C"/>
                  </a:solidFill>
                  <a:latin typeface="Arial" pitchFamily="34" charset="0"/>
                </a:defRPr>
              </a:lvl5pPr>
              <a:lvl6pPr marL="2514600" indent="-228600" eaLnBrk="0" fontAlgn="base" hangingPunct="0">
                <a:spcBef>
                  <a:spcPct val="20000"/>
                </a:spcBef>
                <a:spcAft>
                  <a:spcPct val="0"/>
                </a:spcAft>
                <a:defRPr>
                  <a:solidFill>
                    <a:srgbClr val="002C6C"/>
                  </a:solidFill>
                  <a:latin typeface="Arial" pitchFamily="34" charset="0"/>
                </a:defRPr>
              </a:lvl6pPr>
              <a:lvl7pPr marL="2971800" indent="-228600" eaLnBrk="0" fontAlgn="base" hangingPunct="0">
                <a:spcBef>
                  <a:spcPct val="20000"/>
                </a:spcBef>
                <a:spcAft>
                  <a:spcPct val="0"/>
                </a:spcAft>
                <a:defRPr>
                  <a:solidFill>
                    <a:srgbClr val="002C6C"/>
                  </a:solidFill>
                  <a:latin typeface="Arial" pitchFamily="34" charset="0"/>
                </a:defRPr>
              </a:lvl7pPr>
              <a:lvl8pPr marL="3429000" indent="-228600" eaLnBrk="0" fontAlgn="base" hangingPunct="0">
                <a:spcBef>
                  <a:spcPct val="20000"/>
                </a:spcBef>
                <a:spcAft>
                  <a:spcPct val="0"/>
                </a:spcAft>
                <a:defRPr>
                  <a:solidFill>
                    <a:srgbClr val="002C6C"/>
                  </a:solidFill>
                  <a:latin typeface="Arial" pitchFamily="34" charset="0"/>
                </a:defRPr>
              </a:lvl8pPr>
              <a:lvl9pPr marL="3886200" indent="-228600" eaLnBrk="0" fontAlgn="base" hangingPunct="0">
                <a:spcBef>
                  <a:spcPct val="20000"/>
                </a:spcBef>
                <a:spcAft>
                  <a:spcPct val="0"/>
                </a:spcAft>
                <a:defRPr>
                  <a:solidFill>
                    <a:srgbClr val="002C6C"/>
                  </a:solidFill>
                  <a:latin typeface="Arial" pitchFamily="34" charset="0"/>
                </a:defRPr>
              </a:lvl9pPr>
            </a:lstStyle>
            <a:p>
              <a:pPr algn="ctr" defTabSz="914310" eaLnBrk="1" hangingPunct="1"/>
              <a:r>
                <a:rPr lang="el-GR" altLang="en-US" sz="1400" b="1" dirty="0">
                  <a:latin typeface="Verdana" panose="020B0604030504040204" pitchFamily="34" charset="0"/>
                  <a:ea typeface="Verdana" panose="020B0604030504040204" pitchFamily="34" charset="0"/>
                  <a:cs typeface="Verdana" panose="020B0604030504040204" pitchFamily="34" charset="0"/>
                </a:rPr>
                <a:t>Χαμένες </a:t>
              </a:r>
            </a:p>
            <a:p>
              <a:pPr algn="ctr" defTabSz="914310" eaLnBrk="1" hangingPunct="1"/>
              <a:r>
                <a:rPr lang="el-GR" altLang="en-US" sz="1400" b="1" dirty="0">
                  <a:latin typeface="Verdana" panose="020B0604030504040204" pitchFamily="34" charset="0"/>
                  <a:ea typeface="Verdana" panose="020B0604030504040204" pitchFamily="34" charset="0"/>
                  <a:cs typeface="Verdana" panose="020B0604030504040204" pitchFamily="34" charset="0"/>
                </a:rPr>
                <a:t>Ευκαιρίες</a:t>
              </a:r>
            </a:p>
            <a:p>
              <a:pPr algn="ctr" defTabSz="914310" eaLnBrk="1" hangingPunct="1"/>
              <a:r>
                <a:rPr lang="el-GR" altLang="en-US" sz="1400" b="1" dirty="0">
                  <a:latin typeface="Verdana" panose="020B0604030504040204" pitchFamily="34" charset="0"/>
                  <a:ea typeface="Verdana" panose="020B0604030504040204" pitchFamily="34" charset="0"/>
                  <a:cs typeface="Verdana" panose="020B0604030504040204" pitchFamily="34" charset="0"/>
                </a:rPr>
                <a:t>Πώλησης*</a:t>
              </a:r>
              <a:r>
                <a:rPr lang="el-GR" altLang="en-US" sz="1600" b="1" dirty="0">
                  <a:latin typeface="Verdana" panose="020B0604030504040204" pitchFamily="34" charset="0"/>
                  <a:ea typeface="Verdana" panose="020B0604030504040204" pitchFamily="34" charset="0"/>
                  <a:cs typeface="Verdana" panose="020B0604030504040204" pitchFamily="34" charset="0"/>
                </a:rPr>
                <a:t> </a:t>
              </a:r>
              <a:endParaRPr lang="en-US" altLang="en-US" sz="1600" b="1" dirty="0">
                <a:latin typeface="Verdana" panose="020B0604030504040204" pitchFamily="34" charset="0"/>
                <a:ea typeface="Verdana" panose="020B0604030504040204" pitchFamily="34" charset="0"/>
                <a:cs typeface="Verdana" panose="020B0604030504040204" pitchFamily="34" charset="0"/>
              </a:endParaRPr>
            </a:p>
          </p:txBody>
        </p:sp>
        <p:sp>
          <p:nvSpPr>
            <p:cNvPr id="33" name="Text Box 13"/>
            <p:cNvSpPr txBox="1">
              <a:spLocks noChangeArrowheads="1"/>
            </p:cNvSpPr>
            <p:nvPr/>
          </p:nvSpPr>
          <p:spPr bwMode="auto">
            <a:xfrm>
              <a:off x="3343" y="2933"/>
              <a:ext cx="2318"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225425" indent="-225425" eaLnBrk="0" hangingPunct="0">
                <a:defRPr>
                  <a:solidFill>
                    <a:srgbClr val="002C6C"/>
                  </a:solidFill>
                  <a:latin typeface="Arial" pitchFamily="34" charset="0"/>
                </a:defRPr>
              </a:lvl1pPr>
              <a:lvl2pPr marL="742950" indent="-285750" eaLnBrk="0" hangingPunct="0">
                <a:defRPr>
                  <a:solidFill>
                    <a:srgbClr val="002C6C"/>
                  </a:solidFill>
                  <a:latin typeface="Arial" pitchFamily="34" charset="0"/>
                </a:defRPr>
              </a:lvl2pPr>
              <a:lvl3pPr marL="1143000" indent="-228600" eaLnBrk="0" hangingPunct="0">
                <a:defRPr>
                  <a:solidFill>
                    <a:srgbClr val="002C6C"/>
                  </a:solidFill>
                  <a:latin typeface="Arial" pitchFamily="34" charset="0"/>
                </a:defRPr>
              </a:lvl3pPr>
              <a:lvl4pPr marL="1600200" indent="-228600" eaLnBrk="0" hangingPunct="0">
                <a:defRPr>
                  <a:solidFill>
                    <a:srgbClr val="002C6C"/>
                  </a:solidFill>
                  <a:latin typeface="Arial" pitchFamily="34" charset="0"/>
                </a:defRPr>
              </a:lvl4pPr>
              <a:lvl5pPr marL="2057400" indent="-228600" eaLnBrk="0" hangingPunct="0">
                <a:defRPr>
                  <a:solidFill>
                    <a:srgbClr val="002C6C"/>
                  </a:solidFill>
                  <a:latin typeface="Arial" pitchFamily="34" charset="0"/>
                </a:defRPr>
              </a:lvl5pPr>
              <a:lvl6pPr marL="2514600" indent="-228600" eaLnBrk="0" fontAlgn="base" hangingPunct="0">
                <a:spcBef>
                  <a:spcPct val="20000"/>
                </a:spcBef>
                <a:spcAft>
                  <a:spcPct val="0"/>
                </a:spcAft>
                <a:defRPr>
                  <a:solidFill>
                    <a:srgbClr val="002C6C"/>
                  </a:solidFill>
                  <a:latin typeface="Arial" pitchFamily="34" charset="0"/>
                </a:defRPr>
              </a:lvl6pPr>
              <a:lvl7pPr marL="2971800" indent="-228600" eaLnBrk="0" fontAlgn="base" hangingPunct="0">
                <a:spcBef>
                  <a:spcPct val="20000"/>
                </a:spcBef>
                <a:spcAft>
                  <a:spcPct val="0"/>
                </a:spcAft>
                <a:defRPr>
                  <a:solidFill>
                    <a:srgbClr val="002C6C"/>
                  </a:solidFill>
                  <a:latin typeface="Arial" pitchFamily="34" charset="0"/>
                </a:defRPr>
              </a:lvl7pPr>
              <a:lvl8pPr marL="3429000" indent="-228600" eaLnBrk="0" fontAlgn="base" hangingPunct="0">
                <a:spcBef>
                  <a:spcPct val="20000"/>
                </a:spcBef>
                <a:spcAft>
                  <a:spcPct val="0"/>
                </a:spcAft>
                <a:defRPr>
                  <a:solidFill>
                    <a:srgbClr val="002C6C"/>
                  </a:solidFill>
                  <a:latin typeface="Arial" pitchFamily="34" charset="0"/>
                </a:defRPr>
              </a:lvl8pPr>
              <a:lvl9pPr marL="3886200" indent="-228600" eaLnBrk="0" fontAlgn="base" hangingPunct="0">
                <a:spcBef>
                  <a:spcPct val="20000"/>
                </a:spcBef>
                <a:spcAft>
                  <a:spcPct val="0"/>
                </a:spcAft>
                <a:defRPr>
                  <a:solidFill>
                    <a:srgbClr val="002C6C"/>
                  </a:solidFill>
                  <a:latin typeface="Arial" pitchFamily="34" charset="0"/>
                </a:defRPr>
              </a:lvl9pPr>
            </a:lstStyle>
            <a:p>
              <a:pPr algn="ctr" defTabSz="914310" eaLnBrk="1" hangingPunct="1"/>
              <a:r>
                <a:rPr lang="el-GR" altLang="en-US" sz="1400" b="1" dirty="0">
                  <a:latin typeface="Verdana" panose="020B0604030504040204" pitchFamily="34" charset="0"/>
                  <a:ea typeface="Verdana" panose="020B0604030504040204" pitchFamily="34" charset="0"/>
                  <a:cs typeface="Verdana" panose="020B0604030504040204" pitchFamily="34" charset="0"/>
                </a:rPr>
                <a:t>Είσοδος</a:t>
              </a:r>
              <a:r>
                <a:rPr lang="en-US" altLang="en-US" sz="1400" b="1" dirty="0">
                  <a:latin typeface="Verdana" panose="020B0604030504040204" pitchFamily="34" charset="0"/>
                  <a:ea typeface="Verdana" panose="020B0604030504040204" pitchFamily="34" charset="0"/>
                  <a:cs typeface="Verdana" panose="020B0604030504040204" pitchFamily="34" charset="0"/>
                </a:rPr>
                <a:t> </a:t>
              </a:r>
              <a:r>
                <a:rPr lang="el-GR" altLang="en-US" sz="1400" b="1" dirty="0">
                  <a:latin typeface="Verdana" panose="020B0604030504040204" pitchFamily="34" charset="0"/>
                  <a:ea typeface="Verdana" panose="020B0604030504040204" pitchFamily="34" charset="0"/>
                  <a:cs typeface="Verdana" panose="020B0604030504040204" pitchFamily="34" charset="0"/>
                </a:rPr>
                <a:t>νέου προϊόντος</a:t>
              </a:r>
              <a:r>
                <a:rPr lang="en-US" altLang="en-US" sz="1400" b="1" dirty="0">
                  <a:latin typeface="Verdana" panose="020B0604030504040204" pitchFamily="34" charset="0"/>
                  <a:ea typeface="Verdana" panose="020B0604030504040204" pitchFamily="34" charset="0"/>
                  <a:cs typeface="Verdana" panose="020B0604030504040204" pitchFamily="34" charset="0"/>
                </a:rPr>
                <a:t>:</a:t>
              </a:r>
              <a:r>
                <a:rPr lang="en-US" altLang="en-US" sz="1400" dirty="0">
                  <a:latin typeface="Verdana" panose="020B0604030504040204" pitchFamily="34" charset="0"/>
                  <a:ea typeface="Verdana" panose="020B0604030504040204" pitchFamily="34" charset="0"/>
                  <a:cs typeface="Verdana" panose="020B0604030504040204" pitchFamily="34" charset="0"/>
                </a:rPr>
                <a:t> </a:t>
              </a:r>
              <a:endParaRPr lang="el-GR" altLang="en-US" sz="1400" dirty="0">
                <a:latin typeface="Verdana" panose="020B0604030504040204" pitchFamily="34" charset="0"/>
                <a:ea typeface="Verdana" panose="020B0604030504040204" pitchFamily="34" charset="0"/>
                <a:cs typeface="Verdana" panose="020B0604030504040204" pitchFamily="34" charset="0"/>
              </a:endParaRPr>
            </a:p>
            <a:p>
              <a:pPr algn="ctr" defTabSz="914310" eaLnBrk="1" hangingPunct="1"/>
              <a:r>
                <a:rPr lang="el-GR" altLang="en-US" sz="1400" dirty="0">
                  <a:latin typeface="Verdana" panose="020B0604030504040204" pitchFamily="34" charset="0"/>
                  <a:ea typeface="Verdana" panose="020B0604030504040204" pitchFamily="34" charset="0"/>
                  <a:cs typeface="Verdana" panose="020B0604030504040204" pitchFamily="34" charset="0"/>
                </a:rPr>
                <a:t>Μ.Ο </a:t>
              </a:r>
              <a:r>
                <a:rPr lang="en-US" altLang="en-US" sz="1400" dirty="0">
                  <a:latin typeface="Verdana" panose="020B0604030504040204" pitchFamily="34" charset="0"/>
                  <a:ea typeface="Verdana" panose="020B0604030504040204" pitchFamily="34" charset="0"/>
                  <a:cs typeface="Verdana" panose="020B0604030504040204" pitchFamily="34" charset="0"/>
                </a:rPr>
                <a:t>4</a:t>
              </a:r>
              <a:r>
                <a:rPr lang="el-GR" altLang="en-US" sz="1400" dirty="0">
                  <a:latin typeface="Verdana" panose="020B0604030504040204" pitchFamily="34" charset="0"/>
                  <a:ea typeface="Verdana" panose="020B0604030504040204" pitchFamily="34" charset="0"/>
                  <a:cs typeface="Verdana" panose="020B0604030504040204" pitchFamily="34" charset="0"/>
                </a:rPr>
                <a:t> εβδομάδες</a:t>
              </a:r>
              <a:endParaRPr lang="en-US" altLang="en-US" sz="1400" dirty="0">
                <a:latin typeface="Verdana" panose="020B0604030504040204" pitchFamily="34" charset="0"/>
                <a:ea typeface="Verdana" panose="020B0604030504040204" pitchFamily="34" charset="0"/>
                <a:cs typeface="Verdana" panose="020B0604030504040204" pitchFamily="34" charset="0"/>
              </a:endParaRPr>
            </a:p>
            <a:p>
              <a:pPr algn="ctr" defTabSz="914310" eaLnBrk="1" hangingPunct="1"/>
              <a:r>
                <a:rPr lang="el-GR" altLang="en-US" sz="1400" b="1" dirty="0">
                  <a:latin typeface="Verdana" panose="020B0604030504040204" pitchFamily="34" charset="0"/>
                  <a:ea typeface="Verdana" panose="020B0604030504040204" pitchFamily="34" charset="0"/>
                  <a:cs typeface="Verdana" panose="020B0604030504040204" pitchFamily="34" charset="0"/>
                </a:rPr>
                <a:t>Χαμένες Πωλήσεις</a:t>
              </a:r>
              <a:r>
                <a:rPr lang="en-US" altLang="en-US" sz="1400" b="1" dirty="0">
                  <a:latin typeface="Verdana" panose="020B0604030504040204" pitchFamily="34" charset="0"/>
                  <a:ea typeface="Verdana" panose="020B0604030504040204" pitchFamily="34" charset="0"/>
                  <a:cs typeface="Verdana" panose="020B0604030504040204" pitchFamily="34" charset="0"/>
                </a:rPr>
                <a:t>:</a:t>
              </a:r>
              <a:r>
                <a:rPr lang="en-US" altLang="en-US" sz="1400" dirty="0">
                  <a:latin typeface="Verdana" panose="020B0604030504040204" pitchFamily="34" charset="0"/>
                  <a:ea typeface="Verdana" panose="020B0604030504040204" pitchFamily="34" charset="0"/>
                  <a:cs typeface="Verdana" panose="020B0604030504040204" pitchFamily="34" charset="0"/>
                </a:rPr>
                <a:t> 3.5% </a:t>
              </a:r>
              <a:r>
                <a:rPr lang="el-GR" altLang="en-US" sz="1400" dirty="0">
                  <a:latin typeface="Verdana" panose="020B0604030504040204" pitchFamily="34" charset="0"/>
                  <a:ea typeface="Verdana" panose="020B0604030504040204" pitchFamily="34" charset="0"/>
                  <a:cs typeface="Verdana" panose="020B0604030504040204" pitchFamily="34" charset="0"/>
                </a:rPr>
                <a:t>λόγω λανθασμένων δεδομένων</a:t>
              </a:r>
              <a:endParaRPr lang="en-US" altLang="en-US" sz="1600" b="1" dirty="0">
                <a:latin typeface="Verdana" panose="020B0604030504040204" pitchFamily="34" charset="0"/>
                <a:ea typeface="Verdana" panose="020B0604030504040204" pitchFamily="34" charset="0"/>
                <a:cs typeface="Verdana" panose="020B0604030504040204" pitchFamily="34" charset="0"/>
              </a:endParaRPr>
            </a:p>
          </p:txBody>
        </p:sp>
        <p:sp>
          <p:nvSpPr>
            <p:cNvPr id="34" name="Line 14"/>
            <p:cNvSpPr>
              <a:spLocks noChangeShapeType="1"/>
            </p:cNvSpPr>
            <p:nvPr/>
          </p:nvSpPr>
          <p:spPr bwMode="auto">
            <a:xfrm>
              <a:off x="2837" y="3285"/>
              <a:ext cx="451" cy="0"/>
            </a:xfrm>
            <a:prstGeom prst="line">
              <a:avLst/>
            </a:prstGeom>
            <a:noFill/>
            <a:ln w="76200">
              <a:solidFill>
                <a:srgbClr val="78013F"/>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310"/>
              <a:endParaRPr lang="en-GB">
                <a:solidFill>
                  <a:srgbClr val="454545"/>
                </a:solidFill>
                <a:latin typeface="Verdana"/>
              </a:endParaRPr>
            </a:p>
          </p:txBody>
        </p:sp>
      </p:grpSp>
      <p:grpSp>
        <p:nvGrpSpPr>
          <p:cNvPr id="35" name="Group 15"/>
          <p:cNvGrpSpPr>
            <a:grpSpLocks/>
          </p:cNvGrpSpPr>
          <p:nvPr/>
        </p:nvGrpSpPr>
        <p:grpSpPr bwMode="auto">
          <a:xfrm>
            <a:off x="1812380" y="1922035"/>
            <a:ext cx="8672835" cy="1186855"/>
            <a:chOff x="288" y="912"/>
            <a:chExt cx="5379" cy="907"/>
          </a:xfrm>
        </p:grpSpPr>
        <p:pic>
          <p:nvPicPr>
            <p:cNvPr id="36" name="Picture 16" descr="PH01649J"/>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 y="912"/>
              <a:ext cx="1344" cy="907"/>
            </a:xfrm>
            <a:prstGeom prst="rect">
              <a:avLst/>
            </a:prstGeom>
            <a:noFill/>
            <a:ln w="9525">
              <a:solidFill>
                <a:srgbClr val="78013F"/>
              </a:solidFill>
              <a:miter lim="800000"/>
              <a:headEnd/>
              <a:tailEnd/>
            </a:ln>
            <a:extLst>
              <a:ext uri="{909E8E84-426E-40DD-AFC4-6F175D3DCCD1}">
                <a14:hiddenFill xmlns:a14="http://schemas.microsoft.com/office/drawing/2010/main">
                  <a:solidFill>
                    <a:srgbClr val="FFFFFF"/>
                  </a:solidFill>
                </a14:hiddenFill>
              </a:ext>
            </a:extLst>
          </p:spPr>
        </p:pic>
        <p:sp>
          <p:nvSpPr>
            <p:cNvPr id="37" name="Rectangle 17"/>
            <p:cNvSpPr>
              <a:spLocks noChangeArrowheads="1"/>
            </p:cNvSpPr>
            <p:nvPr/>
          </p:nvSpPr>
          <p:spPr bwMode="auto">
            <a:xfrm>
              <a:off x="1741" y="1127"/>
              <a:ext cx="3915" cy="634"/>
            </a:xfrm>
            <a:prstGeom prst="rect">
              <a:avLst/>
            </a:prstGeom>
            <a:noFill/>
            <a:ln w="9525">
              <a:solidFill>
                <a:srgbClr val="78013F"/>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eaLnBrk="0" hangingPunct="0">
                <a:defRPr>
                  <a:solidFill>
                    <a:srgbClr val="002C6C"/>
                  </a:solidFill>
                  <a:latin typeface="Arial" pitchFamily="34" charset="0"/>
                </a:defRPr>
              </a:lvl1pPr>
              <a:lvl2pPr marL="742950" indent="-285750" eaLnBrk="0" hangingPunct="0">
                <a:defRPr>
                  <a:solidFill>
                    <a:srgbClr val="002C6C"/>
                  </a:solidFill>
                  <a:latin typeface="Arial" pitchFamily="34" charset="0"/>
                </a:defRPr>
              </a:lvl2pPr>
              <a:lvl3pPr marL="1143000" indent="-228600" eaLnBrk="0" hangingPunct="0">
                <a:defRPr>
                  <a:solidFill>
                    <a:srgbClr val="002C6C"/>
                  </a:solidFill>
                  <a:latin typeface="Arial" pitchFamily="34" charset="0"/>
                </a:defRPr>
              </a:lvl3pPr>
              <a:lvl4pPr marL="1600200" indent="-228600" eaLnBrk="0" hangingPunct="0">
                <a:defRPr>
                  <a:solidFill>
                    <a:srgbClr val="002C6C"/>
                  </a:solidFill>
                  <a:latin typeface="Arial" pitchFamily="34" charset="0"/>
                </a:defRPr>
              </a:lvl4pPr>
              <a:lvl5pPr marL="2057400" indent="-228600" eaLnBrk="0" hangingPunct="0">
                <a:defRPr>
                  <a:solidFill>
                    <a:srgbClr val="002C6C"/>
                  </a:solidFill>
                  <a:latin typeface="Arial" pitchFamily="34" charset="0"/>
                </a:defRPr>
              </a:lvl5pPr>
              <a:lvl6pPr marL="2514600" indent="-228600" eaLnBrk="0" fontAlgn="base" hangingPunct="0">
                <a:spcBef>
                  <a:spcPct val="20000"/>
                </a:spcBef>
                <a:spcAft>
                  <a:spcPct val="0"/>
                </a:spcAft>
                <a:defRPr>
                  <a:solidFill>
                    <a:srgbClr val="002C6C"/>
                  </a:solidFill>
                  <a:latin typeface="Arial" pitchFamily="34" charset="0"/>
                </a:defRPr>
              </a:lvl6pPr>
              <a:lvl7pPr marL="2971800" indent="-228600" eaLnBrk="0" fontAlgn="base" hangingPunct="0">
                <a:spcBef>
                  <a:spcPct val="20000"/>
                </a:spcBef>
                <a:spcAft>
                  <a:spcPct val="0"/>
                </a:spcAft>
                <a:defRPr>
                  <a:solidFill>
                    <a:srgbClr val="002C6C"/>
                  </a:solidFill>
                  <a:latin typeface="Arial" pitchFamily="34" charset="0"/>
                </a:defRPr>
              </a:lvl7pPr>
              <a:lvl8pPr marL="3429000" indent="-228600" eaLnBrk="0" fontAlgn="base" hangingPunct="0">
                <a:spcBef>
                  <a:spcPct val="20000"/>
                </a:spcBef>
                <a:spcAft>
                  <a:spcPct val="0"/>
                </a:spcAft>
                <a:defRPr>
                  <a:solidFill>
                    <a:srgbClr val="002C6C"/>
                  </a:solidFill>
                  <a:latin typeface="Arial" pitchFamily="34" charset="0"/>
                </a:defRPr>
              </a:lvl8pPr>
              <a:lvl9pPr marL="3886200" indent="-228600" eaLnBrk="0" fontAlgn="base" hangingPunct="0">
                <a:spcBef>
                  <a:spcPct val="20000"/>
                </a:spcBef>
                <a:spcAft>
                  <a:spcPct val="0"/>
                </a:spcAft>
                <a:defRPr>
                  <a:solidFill>
                    <a:srgbClr val="002C6C"/>
                  </a:solidFill>
                  <a:latin typeface="Arial" pitchFamily="34" charset="0"/>
                </a:defRPr>
              </a:lvl9pPr>
            </a:lstStyle>
            <a:p>
              <a:pPr defTabSz="914310" eaLnBrk="1" hangingPunct="1"/>
              <a:endParaRPr lang="en-US" altLang="en-US"/>
            </a:p>
          </p:txBody>
        </p:sp>
        <p:sp>
          <p:nvSpPr>
            <p:cNvPr id="38" name="Text Box 18"/>
            <p:cNvSpPr txBox="1">
              <a:spLocks noChangeArrowheads="1"/>
            </p:cNvSpPr>
            <p:nvPr/>
          </p:nvSpPr>
          <p:spPr bwMode="auto">
            <a:xfrm>
              <a:off x="1789" y="1136"/>
              <a:ext cx="893"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rgbClr val="002C6C"/>
                  </a:solidFill>
                  <a:latin typeface="Arial" pitchFamily="34" charset="0"/>
                </a:defRPr>
              </a:lvl1pPr>
              <a:lvl2pPr marL="742950" indent="-285750" eaLnBrk="0" hangingPunct="0">
                <a:defRPr>
                  <a:solidFill>
                    <a:srgbClr val="002C6C"/>
                  </a:solidFill>
                  <a:latin typeface="Arial" pitchFamily="34" charset="0"/>
                </a:defRPr>
              </a:lvl2pPr>
              <a:lvl3pPr marL="1143000" indent="-228600" eaLnBrk="0" hangingPunct="0">
                <a:defRPr>
                  <a:solidFill>
                    <a:srgbClr val="002C6C"/>
                  </a:solidFill>
                  <a:latin typeface="Arial" pitchFamily="34" charset="0"/>
                </a:defRPr>
              </a:lvl3pPr>
              <a:lvl4pPr marL="1600200" indent="-228600" eaLnBrk="0" hangingPunct="0">
                <a:defRPr>
                  <a:solidFill>
                    <a:srgbClr val="002C6C"/>
                  </a:solidFill>
                  <a:latin typeface="Arial" pitchFamily="34" charset="0"/>
                </a:defRPr>
              </a:lvl4pPr>
              <a:lvl5pPr marL="2057400" indent="-228600" eaLnBrk="0" hangingPunct="0">
                <a:defRPr>
                  <a:solidFill>
                    <a:srgbClr val="002C6C"/>
                  </a:solidFill>
                  <a:latin typeface="Arial" pitchFamily="34" charset="0"/>
                </a:defRPr>
              </a:lvl5pPr>
              <a:lvl6pPr marL="2514600" indent="-228600" eaLnBrk="0" fontAlgn="base" hangingPunct="0">
                <a:spcBef>
                  <a:spcPct val="20000"/>
                </a:spcBef>
                <a:spcAft>
                  <a:spcPct val="0"/>
                </a:spcAft>
                <a:defRPr>
                  <a:solidFill>
                    <a:srgbClr val="002C6C"/>
                  </a:solidFill>
                  <a:latin typeface="Arial" pitchFamily="34" charset="0"/>
                </a:defRPr>
              </a:lvl6pPr>
              <a:lvl7pPr marL="2971800" indent="-228600" eaLnBrk="0" fontAlgn="base" hangingPunct="0">
                <a:spcBef>
                  <a:spcPct val="20000"/>
                </a:spcBef>
                <a:spcAft>
                  <a:spcPct val="0"/>
                </a:spcAft>
                <a:defRPr>
                  <a:solidFill>
                    <a:srgbClr val="002C6C"/>
                  </a:solidFill>
                  <a:latin typeface="Arial" pitchFamily="34" charset="0"/>
                </a:defRPr>
              </a:lvl7pPr>
              <a:lvl8pPr marL="3429000" indent="-228600" eaLnBrk="0" fontAlgn="base" hangingPunct="0">
                <a:spcBef>
                  <a:spcPct val="20000"/>
                </a:spcBef>
                <a:spcAft>
                  <a:spcPct val="0"/>
                </a:spcAft>
                <a:defRPr>
                  <a:solidFill>
                    <a:srgbClr val="002C6C"/>
                  </a:solidFill>
                  <a:latin typeface="Arial" pitchFamily="34" charset="0"/>
                </a:defRPr>
              </a:lvl8pPr>
              <a:lvl9pPr marL="3886200" indent="-228600" eaLnBrk="0" fontAlgn="base" hangingPunct="0">
                <a:spcBef>
                  <a:spcPct val="20000"/>
                </a:spcBef>
                <a:spcAft>
                  <a:spcPct val="0"/>
                </a:spcAft>
                <a:defRPr>
                  <a:solidFill>
                    <a:srgbClr val="002C6C"/>
                  </a:solidFill>
                  <a:latin typeface="Arial" pitchFamily="34" charset="0"/>
                </a:defRPr>
              </a:lvl9pPr>
            </a:lstStyle>
            <a:p>
              <a:pPr algn="ctr" defTabSz="914310" eaLnBrk="1" hangingPunct="1"/>
              <a:r>
                <a:rPr lang="el-GR" altLang="en-US" sz="1400" b="1" dirty="0">
                  <a:latin typeface="Verdana" panose="020B0604030504040204" pitchFamily="34" charset="0"/>
                  <a:ea typeface="Verdana" panose="020B0604030504040204" pitchFamily="34" charset="0"/>
                  <a:cs typeface="Verdana" panose="020B0604030504040204" pitchFamily="34" charset="0"/>
                </a:rPr>
                <a:t>Διαφορές </a:t>
              </a:r>
            </a:p>
            <a:p>
              <a:pPr algn="ctr" defTabSz="914310" eaLnBrk="1" hangingPunct="1"/>
              <a:r>
                <a:rPr lang="el-GR" altLang="en-US" sz="1400" b="1" dirty="0">
                  <a:latin typeface="Verdana" panose="020B0604030504040204" pitchFamily="34" charset="0"/>
                  <a:ea typeface="Verdana" panose="020B0604030504040204" pitchFamily="34" charset="0"/>
                  <a:cs typeface="Verdana" panose="020B0604030504040204" pitchFamily="34" charset="0"/>
                </a:rPr>
                <a:t>Καταλόγων*</a:t>
              </a:r>
              <a:endParaRPr lang="en-US" altLang="en-US" sz="1400" b="1" dirty="0">
                <a:latin typeface="Verdana" panose="020B0604030504040204" pitchFamily="34" charset="0"/>
                <a:ea typeface="Verdana" panose="020B0604030504040204" pitchFamily="34" charset="0"/>
                <a:cs typeface="Verdana" panose="020B0604030504040204" pitchFamily="34" charset="0"/>
              </a:endParaRPr>
            </a:p>
          </p:txBody>
        </p:sp>
        <p:sp>
          <p:nvSpPr>
            <p:cNvPr id="39" name="Text Box 19"/>
            <p:cNvSpPr txBox="1">
              <a:spLocks noChangeArrowheads="1"/>
            </p:cNvSpPr>
            <p:nvPr/>
          </p:nvSpPr>
          <p:spPr bwMode="auto">
            <a:xfrm>
              <a:off x="3327" y="1019"/>
              <a:ext cx="2340"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225425" indent="-225425" eaLnBrk="0" hangingPunct="0">
                <a:defRPr>
                  <a:solidFill>
                    <a:srgbClr val="002C6C"/>
                  </a:solidFill>
                  <a:latin typeface="Arial" pitchFamily="34" charset="0"/>
                </a:defRPr>
              </a:lvl1pPr>
              <a:lvl2pPr marL="742950" indent="-285750" eaLnBrk="0" hangingPunct="0">
                <a:defRPr>
                  <a:solidFill>
                    <a:srgbClr val="002C6C"/>
                  </a:solidFill>
                  <a:latin typeface="Arial" pitchFamily="34" charset="0"/>
                </a:defRPr>
              </a:lvl2pPr>
              <a:lvl3pPr marL="1143000" indent="-228600" eaLnBrk="0" hangingPunct="0">
                <a:defRPr>
                  <a:solidFill>
                    <a:srgbClr val="002C6C"/>
                  </a:solidFill>
                  <a:latin typeface="Arial" pitchFamily="34" charset="0"/>
                </a:defRPr>
              </a:lvl3pPr>
              <a:lvl4pPr marL="1600200" indent="-228600" eaLnBrk="0" hangingPunct="0">
                <a:defRPr>
                  <a:solidFill>
                    <a:srgbClr val="002C6C"/>
                  </a:solidFill>
                  <a:latin typeface="Arial" pitchFamily="34" charset="0"/>
                </a:defRPr>
              </a:lvl4pPr>
              <a:lvl5pPr marL="2057400" indent="-228600" eaLnBrk="0" hangingPunct="0">
                <a:defRPr>
                  <a:solidFill>
                    <a:srgbClr val="002C6C"/>
                  </a:solidFill>
                  <a:latin typeface="Arial" pitchFamily="34" charset="0"/>
                </a:defRPr>
              </a:lvl5pPr>
              <a:lvl6pPr marL="2514600" indent="-228600" eaLnBrk="0" fontAlgn="base" hangingPunct="0">
                <a:spcBef>
                  <a:spcPct val="20000"/>
                </a:spcBef>
                <a:spcAft>
                  <a:spcPct val="0"/>
                </a:spcAft>
                <a:defRPr>
                  <a:solidFill>
                    <a:srgbClr val="002C6C"/>
                  </a:solidFill>
                  <a:latin typeface="Arial" pitchFamily="34" charset="0"/>
                </a:defRPr>
              </a:lvl6pPr>
              <a:lvl7pPr marL="2971800" indent="-228600" eaLnBrk="0" fontAlgn="base" hangingPunct="0">
                <a:spcBef>
                  <a:spcPct val="20000"/>
                </a:spcBef>
                <a:spcAft>
                  <a:spcPct val="0"/>
                </a:spcAft>
                <a:defRPr>
                  <a:solidFill>
                    <a:srgbClr val="002C6C"/>
                  </a:solidFill>
                  <a:latin typeface="Arial" pitchFamily="34" charset="0"/>
                </a:defRPr>
              </a:lvl7pPr>
              <a:lvl8pPr marL="3429000" indent="-228600" eaLnBrk="0" fontAlgn="base" hangingPunct="0">
                <a:spcBef>
                  <a:spcPct val="20000"/>
                </a:spcBef>
                <a:spcAft>
                  <a:spcPct val="0"/>
                </a:spcAft>
                <a:defRPr>
                  <a:solidFill>
                    <a:srgbClr val="002C6C"/>
                  </a:solidFill>
                  <a:latin typeface="Arial" pitchFamily="34" charset="0"/>
                </a:defRPr>
              </a:lvl8pPr>
              <a:lvl9pPr marL="3886200" indent="-228600" eaLnBrk="0" fontAlgn="base" hangingPunct="0">
                <a:spcBef>
                  <a:spcPct val="20000"/>
                </a:spcBef>
                <a:spcAft>
                  <a:spcPct val="0"/>
                </a:spcAft>
                <a:defRPr>
                  <a:solidFill>
                    <a:srgbClr val="002C6C"/>
                  </a:solidFill>
                  <a:latin typeface="Arial" pitchFamily="34" charset="0"/>
                </a:defRPr>
              </a:lvl9pPr>
            </a:lstStyle>
            <a:p>
              <a:pPr algn="ctr" defTabSz="914310" eaLnBrk="1" hangingPunct="1"/>
              <a:r>
                <a:rPr lang="el-GR" altLang="en-US" sz="1200" b="1" dirty="0">
                  <a:latin typeface="Verdana" panose="020B0604030504040204" pitchFamily="34" charset="0"/>
                  <a:ea typeface="Verdana" panose="020B0604030504040204" pitchFamily="34" charset="0"/>
                  <a:cs typeface="Verdana" panose="020B0604030504040204" pitchFamily="34" charset="0"/>
                </a:rPr>
                <a:t>Λάθος</a:t>
              </a:r>
              <a:r>
                <a:rPr lang="en-US" altLang="en-US" sz="1200" dirty="0">
                  <a:latin typeface="Verdana" panose="020B0604030504040204" pitchFamily="34" charset="0"/>
                  <a:ea typeface="Verdana" panose="020B0604030504040204" pitchFamily="34" charset="0"/>
                  <a:cs typeface="Verdana" panose="020B0604030504040204" pitchFamily="34" charset="0"/>
                </a:rPr>
                <a:t>: 30% </a:t>
              </a:r>
              <a:r>
                <a:rPr lang="el-GR" altLang="en-US" sz="1200" dirty="0">
                  <a:latin typeface="Verdana" panose="020B0604030504040204" pitchFamily="34" charset="0"/>
                  <a:ea typeface="Verdana" panose="020B0604030504040204" pitchFamily="34" charset="0"/>
                  <a:cs typeface="Verdana" panose="020B0604030504040204" pitchFamily="34" charset="0"/>
                </a:rPr>
                <a:t>των δεδομένων</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a:p>
              <a:pPr algn="ctr" defTabSz="914310" eaLnBrk="1" hangingPunct="1"/>
              <a:r>
                <a:rPr lang="el-GR" altLang="en-US" sz="1200" b="1" dirty="0">
                  <a:latin typeface="Verdana" panose="020B0604030504040204" pitchFamily="34" charset="0"/>
                  <a:ea typeface="Verdana" panose="020B0604030504040204" pitchFamily="34" charset="0"/>
                  <a:cs typeface="Verdana" panose="020B0604030504040204" pitchFamily="34" charset="0"/>
                </a:rPr>
                <a:t>Διόρθωση</a:t>
              </a:r>
              <a:r>
                <a:rPr lang="en-US" altLang="en-US" sz="1200" dirty="0">
                  <a:latin typeface="Verdana" panose="020B0604030504040204" pitchFamily="34" charset="0"/>
                  <a:ea typeface="Verdana" panose="020B0604030504040204" pitchFamily="34" charset="0"/>
                  <a:cs typeface="Verdana" panose="020B0604030504040204" pitchFamily="34" charset="0"/>
                </a:rPr>
                <a:t>: $60-$80</a:t>
              </a:r>
              <a:r>
                <a:rPr lang="el-GR" altLang="en-US" sz="1200" dirty="0">
                  <a:latin typeface="Verdana" panose="020B0604030504040204" pitchFamily="34" charset="0"/>
                  <a:ea typeface="Verdana" panose="020B0604030504040204" pitchFamily="34" charset="0"/>
                  <a:cs typeface="Verdana" panose="020B0604030504040204" pitchFamily="34" charset="0"/>
                </a:rPr>
                <a:t>/λάθος</a:t>
              </a:r>
            </a:p>
            <a:p>
              <a:pPr algn="ctr" defTabSz="914310" eaLnBrk="1" hangingPunct="1"/>
              <a:r>
                <a:rPr lang="el-GR" altLang="en-US" sz="1200" b="1" dirty="0">
                  <a:latin typeface="Verdana" panose="020B0604030504040204" pitchFamily="34" charset="0"/>
                  <a:ea typeface="Verdana" panose="020B0604030504040204" pitchFamily="34" charset="0"/>
                  <a:cs typeface="Verdana" panose="020B0604030504040204" pitchFamily="34" charset="0"/>
                </a:rPr>
                <a:t>Καθαρισμός</a:t>
              </a:r>
              <a:r>
                <a:rPr lang="en-US" altLang="en-US" sz="1200" dirty="0">
                  <a:latin typeface="Verdana" panose="020B0604030504040204" pitchFamily="34" charset="0"/>
                  <a:ea typeface="Verdana" panose="020B0604030504040204" pitchFamily="34" charset="0"/>
                  <a:cs typeface="Verdana" panose="020B0604030504040204" pitchFamily="34" charset="0"/>
                </a:rPr>
                <a:t>: 25</a:t>
              </a:r>
              <a:r>
                <a:rPr lang="el-GR" altLang="en-US" sz="1200" dirty="0">
                  <a:latin typeface="Verdana" panose="020B0604030504040204" pitchFamily="34" charset="0"/>
                  <a:ea typeface="Verdana" panose="020B0604030504040204" pitchFamily="34" charset="0"/>
                  <a:cs typeface="Verdana" panose="020B0604030504040204" pitchFamily="34" charset="0"/>
                </a:rPr>
                <a:t> λεπτά</a:t>
              </a:r>
              <a:r>
                <a:rPr lang="en-US" altLang="en-US" sz="1200" dirty="0">
                  <a:latin typeface="Verdana" panose="020B0604030504040204" pitchFamily="34" charset="0"/>
                  <a:ea typeface="Verdana" panose="020B0604030504040204" pitchFamily="34" charset="0"/>
                  <a:cs typeface="Verdana" panose="020B0604030504040204" pitchFamily="34" charset="0"/>
                </a:rPr>
                <a:t>/SKU/</a:t>
              </a:r>
              <a:r>
                <a:rPr lang="el-GR" altLang="en-US" sz="1200" dirty="0">
                  <a:latin typeface="Verdana" panose="020B0604030504040204" pitchFamily="34" charset="0"/>
                  <a:ea typeface="Verdana" panose="020B0604030504040204" pitchFamily="34" charset="0"/>
                  <a:cs typeface="Verdana" panose="020B0604030504040204" pitchFamily="34" charset="0"/>
                </a:rPr>
                <a:t>χρόνο</a:t>
              </a:r>
              <a:r>
                <a:rPr lang="en-US" altLang="en-US" sz="1200" b="1" dirty="0">
                  <a:latin typeface="Verdana" panose="020B0604030504040204" pitchFamily="34" charset="0"/>
                  <a:ea typeface="Verdana" panose="020B0604030504040204" pitchFamily="34" charset="0"/>
                  <a:cs typeface="Verdana" panose="020B0604030504040204" pitchFamily="34" charset="0"/>
                </a:rPr>
                <a:t> </a:t>
              </a:r>
            </a:p>
          </p:txBody>
        </p:sp>
        <p:sp>
          <p:nvSpPr>
            <p:cNvPr id="40" name="Line 20"/>
            <p:cNvSpPr>
              <a:spLocks noChangeShapeType="1"/>
            </p:cNvSpPr>
            <p:nvPr/>
          </p:nvSpPr>
          <p:spPr bwMode="auto">
            <a:xfrm>
              <a:off x="2822" y="1369"/>
              <a:ext cx="451" cy="0"/>
            </a:xfrm>
            <a:prstGeom prst="line">
              <a:avLst/>
            </a:prstGeom>
            <a:noFill/>
            <a:ln w="76200">
              <a:solidFill>
                <a:srgbClr val="78013F"/>
              </a:solidFill>
              <a:round/>
              <a:headEnd/>
              <a:tailEnd type="triangle" w="med" len="med"/>
            </a:ln>
            <a:extLst>
              <a:ext uri="{909E8E84-426E-40DD-AFC4-6F175D3DCCD1}">
                <a14:hiddenFill xmlns:a14="http://schemas.microsoft.com/office/drawing/2010/main">
                  <a:noFill/>
                </a14:hiddenFill>
              </a:ext>
            </a:extLst>
          </p:spPr>
          <p:txBody>
            <a:bodyPr wrap="none" anchor="ctr"/>
            <a:lstStyle/>
            <a:p>
              <a:pPr defTabSz="914310"/>
              <a:endParaRPr lang="en-GB">
                <a:solidFill>
                  <a:srgbClr val="454545"/>
                </a:solidFill>
                <a:latin typeface="Verdana"/>
              </a:endParaRPr>
            </a:p>
          </p:txBody>
        </p:sp>
      </p:grpSp>
      <p:sp>
        <p:nvSpPr>
          <p:cNvPr id="42" name="TextBox 41"/>
          <p:cNvSpPr txBox="1"/>
          <p:nvPr/>
        </p:nvSpPr>
        <p:spPr>
          <a:xfrm>
            <a:off x="7814877" y="1673237"/>
            <a:ext cx="2715294" cy="261610"/>
          </a:xfrm>
          <a:prstGeom prst="rect">
            <a:avLst/>
          </a:prstGeom>
          <a:noFill/>
        </p:spPr>
        <p:txBody>
          <a:bodyPr wrap="square" rtlCol="0">
            <a:spAutoFit/>
          </a:bodyPr>
          <a:lstStyle/>
          <a:p>
            <a:pPr defTabSz="914310"/>
            <a:r>
              <a:rPr lang="el-GR" sz="1050" dirty="0">
                <a:solidFill>
                  <a:srgbClr val="002C6C"/>
                </a:solidFill>
                <a:latin typeface="Verdana"/>
                <a:ea typeface="Verdana" panose="020B0604030504040204" pitchFamily="34" charset="0"/>
                <a:cs typeface="Verdana" panose="020B0604030504040204" pitchFamily="34" charset="0"/>
              </a:rPr>
              <a:t>*Πηγή: </a:t>
            </a:r>
            <a:r>
              <a:rPr lang="en-US" altLang="en-US" sz="1050" dirty="0">
                <a:solidFill>
                  <a:srgbClr val="002C6C"/>
                </a:solidFill>
                <a:latin typeface="Verdana"/>
                <a:ea typeface="Verdana" panose="020B0604030504040204" pitchFamily="34" charset="0"/>
                <a:cs typeface="Verdana" panose="020B0604030504040204" pitchFamily="34" charset="0"/>
              </a:rPr>
              <a:t>Accenture</a:t>
            </a:r>
            <a:r>
              <a:rPr lang="el-GR" altLang="en-US" sz="1050" dirty="0">
                <a:solidFill>
                  <a:srgbClr val="002C6C"/>
                </a:solidFill>
                <a:latin typeface="Verdana"/>
                <a:ea typeface="Verdana" panose="020B0604030504040204" pitchFamily="34" charset="0"/>
                <a:cs typeface="Verdana" panose="020B0604030504040204" pitchFamily="34" charset="0"/>
              </a:rPr>
              <a:t> &amp; </a:t>
            </a:r>
            <a:r>
              <a:rPr lang="en-US" altLang="en-US" sz="1050" dirty="0">
                <a:solidFill>
                  <a:srgbClr val="002C6C"/>
                </a:solidFill>
                <a:latin typeface="Verdana"/>
                <a:ea typeface="Verdana" panose="020B0604030504040204" pitchFamily="34" charset="0"/>
                <a:cs typeface="Verdana" panose="020B0604030504040204" pitchFamily="34" charset="0"/>
              </a:rPr>
              <a:t>GCI/Cap Gemini </a:t>
            </a:r>
            <a:endParaRPr lang="el-GR" sz="1050" dirty="0">
              <a:solidFill>
                <a:srgbClr val="002C6C"/>
              </a:solidFill>
              <a:latin typeface="Verdana"/>
              <a:ea typeface="Verdana" panose="020B0604030504040204" pitchFamily="34" charset="0"/>
              <a:cs typeface="Verdana" panose="020B0604030504040204" pitchFamily="34" charset="0"/>
            </a:endParaRPr>
          </a:p>
        </p:txBody>
      </p:sp>
      <p:sp>
        <p:nvSpPr>
          <p:cNvPr id="44" name="Text Placeholder 1"/>
          <p:cNvSpPr>
            <a:spLocks noGrp="1"/>
          </p:cNvSpPr>
          <p:nvPr>
            <p:ph type="body" sz="quarter" idx="11"/>
          </p:nvPr>
        </p:nvSpPr>
        <p:spPr>
          <a:xfrm>
            <a:off x="2076764" y="1455919"/>
            <a:ext cx="8048057" cy="406251"/>
          </a:xfrm>
        </p:spPr>
        <p:txBody>
          <a:bodyPr>
            <a:normAutofit lnSpcReduction="10000"/>
          </a:bodyPr>
          <a:lstStyle/>
          <a:p>
            <a:r>
              <a:rPr lang="el-GR" altLang="en-US" dirty="0">
                <a:solidFill>
                  <a:srgbClr val="002C6C"/>
                </a:solidFill>
                <a:latin typeface="Verdana" panose="020B0604030504040204" pitchFamily="34" charset="0"/>
                <a:ea typeface="Verdana" panose="020B0604030504040204" pitchFamily="34" charset="0"/>
                <a:cs typeface="Verdana" panose="020B0604030504040204" pitchFamily="34" charset="0"/>
              </a:rPr>
              <a:t>Χωρίς συγχρονισμό δεδομένων</a:t>
            </a:r>
            <a:r>
              <a:rPr lang="en-US" altLang="en-US" dirty="0">
                <a:solidFill>
                  <a:srgbClr val="002C6C"/>
                </a:solidFill>
                <a:latin typeface="Verdana" panose="020B0604030504040204" pitchFamily="34" charset="0"/>
                <a:ea typeface="Verdana" panose="020B0604030504040204" pitchFamily="34" charset="0"/>
                <a:cs typeface="Verdana" panose="020B0604030504040204" pitchFamily="34" charset="0"/>
              </a:rPr>
              <a:t>…</a:t>
            </a:r>
            <a:endParaRPr lang="el-GR" dirty="0">
              <a:solidFill>
                <a:srgbClr val="002C6C"/>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4945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10</a:t>
            </a:fld>
            <a:endParaRPr lang="en-US" dirty="0"/>
          </a:p>
        </p:txBody>
      </p:sp>
      <p:sp>
        <p:nvSpPr>
          <p:cNvPr id="8" name="Text Box 4"/>
          <p:cNvSpPr txBox="1">
            <a:spLocks noChangeArrowheads="1"/>
          </p:cNvSpPr>
          <p:nvPr/>
        </p:nvSpPr>
        <p:spPr bwMode="auto">
          <a:xfrm>
            <a:off x="5715000" y="1329531"/>
            <a:ext cx="4637712" cy="4924425"/>
          </a:xfrm>
          <a:prstGeom prst="rect">
            <a:avLst/>
          </a:prstGeom>
          <a:noFill/>
          <a:ln w="9525">
            <a:noFill/>
            <a:miter lim="800000"/>
            <a:headEnd/>
            <a:tailEnd/>
          </a:ln>
        </p:spPr>
        <p:txBody>
          <a:bodyPr wrap="square">
            <a:spAutoFit/>
          </a:bodyPr>
          <a:lstStyle/>
          <a:p>
            <a:pPr defTabSz="914310"/>
            <a:r>
              <a:rPr lang="el-GR" b="1" dirty="0">
                <a:solidFill>
                  <a:srgbClr val="F26334"/>
                </a:solidFill>
                <a:latin typeface="Verdana"/>
                <a:ea typeface="Verdana" panose="020B0604030504040204" pitchFamily="34" charset="0"/>
                <a:cs typeface="Verdana" panose="020B0604030504040204" pitchFamily="34" charset="0"/>
              </a:rPr>
              <a:t>Η επιτυχημένη συνεργασία των επιχειρήσεων</a:t>
            </a:r>
            <a:r>
              <a:rPr lang="en-US" b="1" dirty="0">
                <a:solidFill>
                  <a:srgbClr val="F26334"/>
                </a:solidFill>
                <a:latin typeface="Verdana"/>
                <a:ea typeface="Verdana" panose="020B0604030504040204" pitchFamily="34" charset="0"/>
                <a:cs typeface="Verdana" panose="020B0604030504040204" pitchFamily="34" charset="0"/>
              </a:rPr>
              <a:t>, </a:t>
            </a:r>
            <a:r>
              <a:rPr lang="el-GR" b="1" dirty="0">
                <a:solidFill>
                  <a:srgbClr val="F26334"/>
                </a:solidFill>
                <a:latin typeface="Verdana"/>
                <a:ea typeface="Verdana" panose="020B0604030504040204" pitchFamily="34" charset="0"/>
                <a:cs typeface="Verdana" panose="020B0604030504040204" pitchFamily="34" charset="0"/>
              </a:rPr>
              <a:t>απαιτεί την κοινή χρήση </a:t>
            </a:r>
            <a:r>
              <a:rPr lang="el-GR" b="1" u="sng" dirty="0">
                <a:solidFill>
                  <a:srgbClr val="F26334"/>
                </a:solidFill>
                <a:latin typeface="Verdana"/>
                <a:ea typeface="Verdana" panose="020B0604030504040204" pitchFamily="34" charset="0"/>
                <a:cs typeface="Verdana" panose="020B0604030504040204" pitchFamily="34" charset="0"/>
              </a:rPr>
              <a:t>σωστών &amp; ορθά κατηγοριοποιημένων πληροφοριών</a:t>
            </a:r>
            <a:r>
              <a:rPr lang="el-GR" b="1" dirty="0">
                <a:solidFill>
                  <a:srgbClr val="F26334"/>
                </a:solidFill>
                <a:latin typeface="Verdana"/>
                <a:ea typeface="Verdana" panose="020B0604030504040204" pitchFamily="34" charset="0"/>
                <a:cs typeface="Verdana" panose="020B0604030504040204" pitchFamily="34" charset="0"/>
              </a:rPr>
              <a:t> σχετικά με τα προϊόντα</a:t>
            </a:r>
            <a:endParaRPr lang="en-US" b="1" dirty="0">
              <a:solidFill>
                <a:srgbClr val="454545"/>
              </a:solidFill>
              <a:latin typeface="Verdana"/>
              <a:ea typeface="Verdana" panose="020B0604030504040204" pitchFamily="34" charset="0"/>
              <a:cs typeface="Verdana" panose="020B0604030504040204" pitchFamily="34" charset="0"/>
            </a:endParaRPr>
          </a:p>
          <a:p>
            <a:pPr algn="just" defTabSz="914310"/>
            <a:endParaRPr lang="en-US" sz="1050" dirty="0">
              <a:solidFill>
                <a:srgbClr val="454545"/>
              </a:solidFill>
              <a:latin typeface="Verdana"/>
              <a:ea typeface="Verdana" panose="020B0604030504040204" pitchFamily="34" charset="0"/>
              <a:cs typeface="Verdana" panose="020B0604030504040204" pitchFamily="34" charset="0"/>
            </a:endParaRPr>
          </a:p>
          <a:p>
            <a:pPr algn="just" defTabSz="914310"/>
            <a:r>
              <a:rPr lang="el-GR" sz="1600" dirty="0">
                <a:solidFill>
                  <a:srgbClr val="002060"/>
                </a:solidFill>
                <a:latin typeface="Verdana"/>
                <a:ea typeface="Verdana" panose="020B0604030504040204" pitchFamily="34" charset="0"/>
                <a:cs typeface="Verdana" panose="020B0604030504040204" pitchFamily="34" charset="0"/>
              </a:rPr>
              <a:t>Το </a:t>
            </a:r>
            <a:r>
              <a:rPr lang="en-GB" sz="1600" b="1" dirty="0">
                <a:solidFill>
                  <a:srgbClr val="002060"/>
                </a:solidFill>
                <a:latin typeface="Verdana"/>
                <a:ea typeface="Verdana" panose="020B0604030504040204" pitchFamily="34" charset="0"/>
                <a:cs typeface="Verdana" panose="020B0604030504040204" pitchFamily="34" charset="0"/>
              </a:rPr>
              <a:t>GS1 Global Data Synchronisation Network (GDSN) </a:t>
            </a:r>
            <a:r>
              <a:rPr lang="el-GR" sz="1600" dirty="0">
                <a:solidFill>
                  <a:srgbClr val="002060"/>
                </a:solidFill>
                <a:latin typeface="Verdana"/>
                <a:ea typeface="Verdana" panose="020B0604030504040204" pitchFamily="34" charset="0"/>
                <a:cs typeface="Verdana" panose="020B0604030504040204" pitchFamily="34" charset="0"/>
              </a:rPr>
              <a:t>επιτρέπει στις συνεργαζόμενες επιχειρήσεις να έχουν πάντα τις</a:t>
            </a:r>
            <a:r>
              <a:rPr lang="en-GB" sz="1600" dirty="0">
                <a:solidFill>
                  <a:srgbClr val="002060"/>
                </a:solidFill>
                <a:latin typeface="Verdana"/>
                <a:ea typeface="Verdana" panose="020B0604030504040204" pitchFamily="34" charset="0"/>
                <a:cs typeface="Verdana" panose="020B0604030504040204" pitchFamily="34" charset="0"/>
              </a:rPr>
              <a:t> </a:t>
            </a:r>
            <a:r>
              <a:rPr lang="el-GR" sz="1600" b="1" dirty="0">
                <a:solidFill>
                  <a:srgbClr val="002060"/>
                </a:solidFill>
                <a:latin typeface="Verdana"/>
                <a:ea typeface="Verdana" panose="020B0604030504040204" pitchFamily="34" charset="0"/>
                <a:cs typeface="Verdana" panose="020B0604030504040204" pitchFamily="34" charset="0"/>
              </a:rPr>
              <a:t>ίδιες πληροφορίες </a:t>
            </a:r>
            <a:r>
              <a:rPr lang="el-GR" sz="1600" dirty="0">
                <a:solidFill>
                  <a:srgbClr val="002060"/>
                </a:solidFill>
                <a:latin typeface="Verdana"/>
                <a:ea typeface="Verdana" panose="020B0604030504040204" pitchFamily="34" charset="0"/>
                <a:cs typeface="Verdana" panose="020B0604030504040204" pitchFamily="34" charset="0"/>
              </a:rPr>
              <a:t>στα συστήματά τους (</a:t>
            </a:r>
            <a:r>
              <a:rPr lang="en-US" sz="1600" dirty="0">
                <a:solidFill>
                  <a:srgbClr val="002060"/>
                </a:solidFill>
                <a:latin typeface="Verdana"/>
                <a:ea typeface="Verdana" panose="020B0604030504040204" pitchFamily="34" charset="0"/>
                <a:cs typeface="Verdana" panose="020B0604030504040204" pitchFamily="34" charset="0"/>
              </a:rPr>
              <a:t>ERPs, MRPs </a:t>
            </a:r>
            <a:r>
              <a:rPr lang="el-GR" sz="1600" dirty="0">
                <a:solidFill>
                  <a:srgbClr val="002060"/>
                </a:solidFill>
                <a:latin typeface="Verdana"/>
                <a:ea typeface="Verdana" panose="020B0604030504040204" pitchFamily="34" charset="0"/>
                <a:cs typeface="Verdana" panose="020B0604030504040204" pitchFamily="34" charset="0"/>
              </a:rPr>
              <a:t>κλπ</a:t>
            </a:r>
            <a:r>
              <a:rPr lang="en-US" sz="1600" dirty="0">
                <a:solidFill>
                  <a:srgbClr val="002060"/>
                </a:solidFill>
                <a:latin typeface="Verdana"/>
                <a:ea typeface="Verdana" panose="020B0604030504040204" pitchFamily="34" charset="0"/>
                <a:cs typeface="Verdana" panose="020B0604030504040204" pitchFamily="34" charset="0"/>
              </a:rPr>
              <a:t>)</a:t>
            </a:r>
            <a:r>
              <a:rPr lang="en-GB" sz="1600" dirty="0">
                <a:solidFill>
                  <a:srgbClr val="002060"/>
                </a:solidFill>
                <a:latin typeface="Verdana"/>
                <a:ea typeface="Verdana" panose="020B0604030504040204" pitchFamily="34" charset="0"/>
                <a:cs typeface="Verdana" panose="020B0604030504040204" pitchFamily="34" charset="0"/>
              </a:rPr>
              <a:t>. </a:t>
            </a:r>
          </a:p>
          <a:p>
            <a:pPr algn="just" defTabSz="914310"/>
            <a:endParaRPr lang="en-GB" sz="1050" dirty="0">
              <a:solidFill>
                <a:srgbClr val="002060"/>
              </a:solidFill>
              <a:latin typeface="Verdana"/>
              <a:ea typeface="Verdana" panose="020B0604030504040204" pitchFamily="34" charset="0"/>
              <a:cs typeface="Verdana" panose="020B0604030504040204" pitchFamily="34" charset="0"/>
            </a:endParaRPr>
          </a:p>
          <a:p>
            <a:pPr algn="just" defTabSz="914310"/>
            <a:r>
              <a:rPr lang="el-GR" sz="1600" dirty="0">
                <a:solidFill>
                  <a:srgbClr val="002060"/>
                </a:solidFill>
                <a:latin typeface="Verdana"/>
                <a:ea typeface="Verdana" panose="020B0604030504040204" pitchFamily="34" charset="0"/>
                <a:cs typeface="Verdana" panose="020B0604030504040204" pitchFamily="34" charset="0"/>
              </a:rPr>
              <a:t>Οποιαδήποτε αλλαγή γίνεται από μια επιχείρηση, είναι </a:t>
            </a:r>
            <a:r>
              <a:rPr lang="el-GR" sz="1600" b="1" dirty="0">
                <a:solidFill>
                  <a:srgbClr val="002060"/>
                </a:solidFill>
                <a:latin typeface="Verdana"/>
                <a:ea typeface="Verdana" panose="020B0604030504040204" pitchFamily="34" charset="0"/>
                <a:cs typeface="Verdana" panose="020B0604030504040204" pitchFamily="34" charset="0"/>
              </a:rPr>
              <a:t>αυτόματα κοινοποιήσιμη </a:t>
            </a:r>
            <a:r>
              <a:rPr lang="el-GR" sz="1600" dirty="0">
                <a:solidFill>
                  <a:srgbClr val="002060"/>
                </a:solidFill>
                <a:latin typeface="Verdana"/>
                <a:ea typeface="Verdana" panose="020B0604030504040204" pitchFamily="34" charset="0"/>
                <a:cs typeface="Verdana" panose="020B0604030504040204" pitchFamily="34" charset="0"/>
              </a:rPr>
              <a:t>και στους συνεργάτες της.</a:t>
            </a:r>
            <a:r>
              <a:rPr lang="en-US" sz="1600" dirty="0">
                <a:solidFill>
                  <a:srgbClr val="002060"/>
                </a:solidFill>
                <a:latin typeface="Verdana"/>
                <a:ea typeface="Verdana" panose="020B0604030504040204" pitchFamily="34" charset="0"/>
                <a:cs typeface="Verdana" panose="020B0604030504040204" pitchFamily="34" charset="0"/>
              </a:rPr>
              <a:t> </a:t>
            </a:r>
            <a:r>
              <a:rPr lang="el-GR" sz="1600" dirty="0">
                <a:solidFill>
                  <a:srgbClr val="002060"/>
                </a:solidFill>
                <a:latin typeface="Verdana"/>
                <a:ea typeface="Verdana" panose="020B0604030504040204" pitchFamily="34" charset="0"/>
                <a:cs typeface="Verdana" panose="020B0604030504040204" pitchFamily="34" charset="0"/>
              </a:rPr>
              <a:t>Υλοποιείται </a:t>
            </a:r>
            <a:r>
              <a:rPr lang="el-GR" sz="1600" b="1" dirty="0">
                <a:solidFill>
                  <a:srgbClr val="002060"/>
                </a:solidFill>
                <a:latin typeface="Verdana"/>
                <a:ea typeface="Verdana" panose="020B0604030504040204" pitchFamily="34" charset="0"/>
                <a:cs typeface="Verdana" panose="020B0604030504040204" pitchFamily="34" charset="0"/>
              </a:rPr>
              <a:t>μέσω ηλεκτρονικών καταλόγων που ονομάζονται </a:t>
            </a:r>
            <a:r>
              <a:rPr lang="en-US" sz="1600" b="1" u="sng" dirty="0">
                <a:solidFill>
                  <a:srgbClr val="002060"/>
                </a:solidFill>
                <a:latin typeface="Verdana"/>
                <a:ea typeface="Verdana" panose="020B0604030504040204" pitchFamily="34" charset="0"/>
                <a:cs typeface="Verdana" panose="020B0604030504040204" pitchFamily="34" charset="0"/>
              </a:rPr>
              <a:t>Data</a:t>
            </a:r>
            <a:r>
              <a:rPr lang="el-GR" sz="1600" b="1" u="sng" dirty="0">
                <a:solidFill>
                  <a:srgbClr val="002060"/>
                </a:solidFill>
                <a:latin typeface="Verdana"/>
                <a:ea typeface="Verdana" panose="020B0604030504040204" pitchFamily="34" charset="0"/>
                <a:cs typeface="Verdana" panose="020B0604030504040204" pitchFamily="34" charset="0"/>
              </a:rPr>
              <a:t> </a:t>
            </a:r>
            <a:r>
              <a:rPr lang="en-US" sz="1600" b="1" u="sng" dirty="0">
                <a:solidFill>
                  <a:srgbClr val="002060"/>
                </a:solidFill>
                <a:latin typeface="Verdana"/>
                <a:ea typeface="Verdana" panose="020B0604030504040204" pitchFamily="34" charset="0"/>
                <a:cs typeface="Verdana" panose="020B0604030504040204" pitchFamily="34" charset="0"/>
              </a:rPr>
              <a:t>Pools</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1" y="2209800"/>
            <a:ext cx="3839941" cy="2603526"/>
          </a:xfrm>
          <a:prstGeom prst="rect">
            <a:avLst/>
          </a:prstGeom>
          <a:ln>
            <a:noFill/>
          </a:ln>
          <a:effectLst>
            <a:softEdge rad="112500"/>
          </a:effectLst>
        </p:spPr>
      </p:pic>
      <p:sp>
        <p:nvSpPr>
          <p:cNvPr id="10" name="Title 1"/>
          <p:cNvSpPr>
            <a:spLocks noGrp="1"/>
          </p:cNvSpPr>
          <p:nvPr>
            <p:ph type="title"/>
          </p:nvPr>
        </p:nvSpPr>
        <p:spPr>
          <a:xfrm>
            <a:off x="2070100" y="230189"/>
            <a:ext cx="8058151" cy="906196"/>
          </a:xfrm>
        </p:spPr>
        <p:txBody>
          <a:bodyPr/>
          <a:lstStyle/>
          <a:p>
            <a:r>
              <a:rPr lang="en-US" dirty="0">
                <a:ea typeface="ＭＳ Ｐゴシック" pitchFamily="-111" charset="-128"/>
              </a:rPr>
              <a:t>GDSN –</a:t>
            </a:r>
            <a:r>
              <a:rPr lang="el-GR" dirty="0">
                <a:ea typeface="ＭＳ Ｐゴシック" pitchFamily="-111" charset="-128"/>
              </a:rPr>
              <a:t> Νέοι τρόποι συνεργασίας μεταξύ των επιχειρήσεων</a:t>
            </a:r>
            <a:endParaRPr lang="en-US" dirty="0">
              <a:solidFill>
                <a:srgbClr val="002060"/>
              </a:solidFill>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39172" y="97929"/>
            <a:ext cx="1038457" cy="1038457"/>
          </a:xfrm>
          <a:prstGeom prst="rect">
            <a:avLst/>
          </a:prstGeom>
        </p:spPr>
      </p:pic>
    </p:spTree>
    <p:extLst>
      <p:ext uri="{BB962C8B-B14F-4D97-AF65-F5344CB8AC3E}">
        <p14:creationId xmlns:p14="http://schemas.microsoft.com/office/powerpoint/2010/main" val="2565486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upload.wikimedia.org/wikipedia/commons/a/af/BlueWorldMa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524000"/>
            <a:ext cx="91440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11</a:t>
            </a:fld>
            <a:endParaRPr lang="en-US" dirty="0"/>
          </a:p>
        </p:txBody>
      </p:sp>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39172" y="97929"/>
            <a:ext cx="1038457" cy="1038457"/>
          </a:xfrm>
          <a:prstGeom prst="rect">
            <a:avLst/>
          </a:prstGeom>
        </p:spPr>
      </p:pic>
      <p:sp>
        <p:nvSpPr>
          <p:cNvPr id="29" name="Title 1"/>
          <p:cNvSpPr>
            <a:spLocks noGrp="1"/>
          </p:cNvSpPr>
          <p:nvPr>
            <p:ph type="title"/>
          </p:nvPr>
        </p:nvSpPr>
        <p:spPr>
          <a:xfrm>
            <a:off x="2070100" y="230189"/>
            <a:ext cx="8058151" cy="906196"/>
          </a:xfrm>
        </p:spPr>
        <p:txBody>
          <a:bodyPr/>
          <a:lstStyle/>
          <a:p>
            <a:r>
              <a:rPr lang="en-US" dirty="0">
                <a:solidFill>
                  <a:srgbClr val="002060"/>
                </a:solidFill>
              </a:rPr>
              <a:t>Global Data Synchronization Network</a:t>
            </a:r>
          </a:p>
        </p:txBody>
      </p:sp>
      <p:pic>
        <p:nvPicPr>
          <p:cNvPr id="30" name="Picture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1355" y="2237494"/>
            <a:ext cx="342890" cy="203045"/>
          </a:xfrm>
          <a:prstGeom prst="rect">
            <a:avLst/>
          </a:prstGeom>
        </p:spPr>
      </p:pic>
      <p:pic>
        <p:nvPicPr>
          <p:cNvPr id="31" name="Picture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4985" y="2595522"/>
            <a:ext cx="322996" cy="191264"/>
          </a:xfrm>
          <a:prstGeom prst="rect">
            <a:avLst/>
          </a:prstGeom>
        </p:spPr>
      </p:pic>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7325" y="2837267"/>
            <a:ext cx="322996" cy="191264"/>
          </a:xfrm>
          <a:prstGeom prst="rect">
            <a:avLst/>
          </a:prstGeom>
        </p:spPr>
      </p:pic>
      <p:pic>
        <p:nvPicPr>
          <p:cNvPr id="39" name="Pictur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66505" y="2863596"/>
            <a:ext cx="322996" cy="191264"/>
          </a:xfrm>
          <a:prstGeom prst="rect">
            <a:avLst/>
          </a:prstGeom>
        </p:spPr>
      </p:pic>
      <p:pic>
        <p:nvPicPr>
          <p:cNvPr id="40" name="Pictur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67200" y="4486874"/>
            <a:ext cx="322996" cy="191264"/>
          </a:xfrm>
          <a:prstGeom prst="rect">
            <a:avLst/>
          </a:prstGeom>
        </p:spPr>
      </p:pic>
      <p:pic>
        <p:nvPicPr>
          <p:cNvPr id="41"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2802979"/>
            <a:ext cx="322996" cy="191264"/>
          </a:xfrm>
          <a:prstGeom prst="rect">
            <a:avLst/>
          </a:prstGeom>
        </p:spPr>
      </p:pic>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88887" y="2595731"/>
            <a:ext cx="322996" cy="191264"/>
          </a:xfrm>
          <a:prstGeom prst="rect">
            <a:avLst/>
          </a:prstGeom>
        </p:spPr>
      </p:pic>
      <p:pic>
        <p:nvPicPr>
          <p:cNvPr id="43" name="Picture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06834" y="2666404"/>
            <a:ext cx="322996" cy="191264"/>
          </a:xfrm>
          <a:prstGeom prst="rect">
            <a:avLst/>
          </a:prstGeom>
        </p:spPr>
      </p:pic>
      <p:pic>
        <p:nvPicPr>
          <p:cNvPr id="44" name="Picture 4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40620" y="2333087"/>
            <a:ext cx="322996" cy="191264"/>
          </a:xfrm>
          <a:prstGeom prst="rect">
            <a:avLst/>
          </a:prstGeom>
        </p:spPr>
      </p:pic>
      <p:pic>
        <p:nvPicPr>
          <p:cNvPr id="45" name="Picture 4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68789" y="2843535"/>
            <a:ext cx="322996" cy="191264"/>
          </a:xfrm>
          <a:prstGeom prst="rect">
            <a:avLst/>
          </a:prstGeom>
        </p:spPr>
      </p:pic>
      <p:pic>
        <p:nvPicPr>
          <p:cNvPr id="46" name="Picture 4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3126" y="2237455"/>
            <a:ext cx="322996" cy="191264"/>
          </a:xfrm>
          <a:prstGeom prst="rect">
            <a:avLst/>
          </a:prstGeom>
        </p:spPr>
      </p:pic>
      <p:pic>
        <p:nvPicPr>
          <p:cNvPr id="47" name="Picture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06834" y="2126471"/>
            <a:ext cx="322996" cy="191264"/>
          </a:xfrm>
          <a:prstGeom prst="rect">
            <a:avLst/>
          </a:prstGeom>
        </p:spPr>
      </p:pic>
      <p:pic>
        <p:nvPicPr>
          <p:cNvPr id="48" name="Picture 4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50385" y="2079170"/>
            <a:ext cx="322996" cy="191264"/>
          </a:xfrm>
          <a:prstGeom prst="rect">
            <a:avLst/>
          </a:prstGeom>
        </p:spPr>
      </p:pic>
      <p:pic>
        <p:nvPicPr>
          <p:cNvPr id="49" name="Picture 4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65568" y="2499890"/>
            <a:ext cx="322996" cy="191264"/>
          </a:xfrm>
          <a:prstGeom prst="rect">
            <a:avLst/>
          </a:prstGeom>
        </p:spPr>
      </p:pic>
      <p:pic>
        <p:nvPicPr>
          <p:cNvPr id="50" name="Picture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3947" y="3498508"/>
            <a:ext cx="322996" cy="191264"/>
          </a:xfrm>
          <a:prstGeom prst="rect">
            <a:avLst/>
          </a:prstGeom>
        </p:spPr>
      </p:pic>
      <p:pic>
        <p:nvPicPr>
          <p:cNvPr id="51" name="Picture 5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1989" y="3251211"/>
            <a:ext cx="322996" cy="191264"/>
          </a:xfrm>
          <a:prstGeom prst="rect">
            <a:avLst/>
          </a:prstGeom>
        </p:spPr>
      </p:pic>
      <p:pic>
        <p:nvPicPr>
          <p:cNvPr id="52" name="Picture 5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3682" y="2682045"/>
            <a:ext cx="322996" cy="191264"/>
          </a:xfrm>
          <a:prstGeom prst="rect">
            <a:avLst/>
          </a:prstGeom>
        </p:spPr>
      </p:pic>
      <p:pic>
        <p:nvPicPr>
          <p:cNvPr id="53" name="Picture 5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2014" y="2342900"/>
            <a:ext cx="322996" cy="191264"/>
          </a:xfrm>
          <a:prstGeom prst="rect">
            <a:avLst/>
          </a:prstGeom>
        </p:spPr>
      </p:pic>
      <p:pic>
        <p:nvPicPr>
          <p:cNvPr id="54" name="Picture 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66187" y="2720702"/>
            <a:ext cx="322996" cy="191264"/>
          </a:xfrm>
          <a:prstGeom prst="rect">
            <a:avLst/>
          </a:prstGeom>
        </p:spPr>
      </p:pic>
      <p:pic>
        <p:nvPicPr>
          <p:cNvPr id="55" name="Picture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3000" y="4678138"/>
            <a:ext cx="322996" cy="191264"/>
          </a:xfrm>
          <a:prstGeom prst="rect">
            <a:avLst/>
          </a:prstGeom>
        </p:spPr>
      </p:pic>
      <p:sp>
        <p:nvSpPr>
          <p:cNvPr id="3" name="TextBox 2"/>
          <p:cNvSpPr txBox="1"/>
          <p:nvPr/>
        </p:nvSpPr>
        <p:spPr>
          <a:xfrm>
            <a:off x="1600200" y="2899717"/>
            <a:ext cx="3623482" cy="3139321"/>
          </a:xfrm>
          <a:prstGeom prst="rect">
            <a:avLst/>
          </a:prstGeom>
          <a:noFill/>
        </p:spPr>
        <p:txBody>
          <a:bodyPr wrap="square" rtlCol="0">
            <a:spAutoFit/>
          </a:bodyPr>
          <a:lstStyle/>
          <a:p>
            <a:pPr defTabSz="914310"/>
            <a:r>
              <a:rPr lang="el-GR" sz="1100" dirty="0">
                <a:solidFill>
                  <a:srgbClr val="002C6C"/>
                </a:solidFill>
                <a:latin typeface="Verdana"/>
              </a:rPr>
              <a:t>ΗΠΑ</a:t>
            </a:r>
          </a:p>
          <a:p>
            <a:pPr defTabSz="914310"/>
            <a:r>
              <a:rPr lang="el-GR" sz="1100" dirty="0">
                <a:solidFill>
                  <a:srgbClr val="002C6C"/>
                </a:solidFill>
                <a:latin typeface="Verdana"/>
              </a:rPr>
              <a:t>Καναδάς</a:t>
            </a:r>
          </a:p>
          <a:p>
            <a:pPr defTabSz="914310"/>
            <a:r>
              <a:rPr lang="el-GR" sz="1100" dirty="0">
                <a:solidFill>
                  <a:srgbClr val="002C6C"/>
                </a:solidFill>
                <a:latin typeface="Verdana"/>
              </a:rPr>
              <a:t>Αυστραλία</a:t>
            </a:r>
          </a:p>
          <a:p>
            <a:pPr defTabSz="914310"/>
            <a:r>
              <a:rPr lang="el-GR" sz="1100" dirty="0">
                <a:solidFill>
                  <a:srgbClr val="002C6C"/>
                </a:solidFill>
                <a:latin typeface="Verdana"/>
              </a:rPr>
              <a:t>Ηνωμενο Βασίλειο</a:t>
            </a:r>
          </a:p>
          <a:p>
            <a:pPr defTabSz="914310"/>
            <a:r>
              <a:rPr lang="el-GR" sz="1100" dirty="0">
                <a:solidFill>
                  <a:srgbClr val="002C6C"/>
                </a:solidFill>
                <a:latin typeface="Verdana"/>
              </a:rPr>
              <a:t>Γαλλία</a:t>
            </a:r>
          </a:p>
          <a:p>
            <a:pPr defTabSz="914310"/>
            <a:r>
              <a:rPr lang="el-GR" sz="1100" dirty="0">
                <a:solidFill>
                  <a:srgbClr val="002C6C"/>
                </a:solidFill>
                <a:latin typeface="Verdana"/>
              </a:rPr>
              <a:t>Ολλανδία</a:t>
            </a:r>
          </a:p>
          <a:p>
            <a:pPr defTabSz="914310"/>
            <a:r>
              <a:rPr lang="el-GR" sz="1100" dirty="0">
                <a:solidFill>
                  <a:srgbClr val="002C6C"/>
                </a:solidFill>
                <a:latin typeface="Verdana"/>
              </a:rPr>
              <a:t>Σουηδία</a:t>
            </a:r>
          </a:p>
          <a:p>
            <a:pPr defTabSz="914310"/>
            <a:r>
              <a:rPr lang="el-GR" sz="1100" dirty="0">
                <a:solidFill>
                  <a:srgbClr val="002C6C"/>
                </a:solidFill>
                <a:latin typeface="Verdana"/>
              </a:rPr>
              <a:t>Βέλγιο &amp; Λουξεμβούργο</a:t>
            </a:r>
          </a:p>
          <a:p>
            <a:pPr defTabSz="914310"/>
            <a:r>
              <a:rPr lang="el-GR" sz="1100" dirty="0">
                <a:solidFill>
                  <a:srgbClr val="002C6C"/>
                </a:solidFill>
                <a:latin typeface="Verdana"/>
              </a:rPr>
              <a:t>Μεξικό</a:t>
            </a:r>
          </a:p>
          <a:p>
            <a:pPr defTabSz="914310"/>
            <a:r>
              <a:rPr lang="el-GR" sz="1100" dirty="0">
                <a:solidFill>
                  <a:srgbClr val="002C6C"/>
                </a:solidFill>
                <a:latin typeface="Verdana"/>
              </a:rPr>
              <a:t>Κίνα</a:t>
            </a:r>
          </a:p>
          <a:p>
            <a:pPr defTabSz="914310"/>
            <a:r>
              <a:rPr lang="el-GR" sz="1100" dirty="0">
                <a:solidFill>
                  <a:srgbClr val="002C6C"/>
                </a:solidFill>
                <a:latin typeface="Verdana"/>
              </a:rPr>
              <a:t>Ισπανία</a:t>
            </a:r>
          </a:p>
          <a:p>
            <a:pPr defTabSz="914310"/>
            <a:r>
              <a:rPr lang="el-GR" sz="1100" dirty="0">
                <a:solidFill>
                  <a:srgbClr val="002C6C"/>
                </a:solidFill>
                <a:latin typeface="Verdana"/>
              </a:rPr>
              <a:t>Πορτογαλία</a:t>
            </a:r>
          </a:p>
          <a:p>
            <a:pPr defTabSz="914310"/>
            <a:r>
              <a:rPr lang="el-GR" sz="1100" dirty="0">
                <a:solidFill>
                  <a:srgbClr val="002C6C"/>
                </a:solidFill>
                <a:latin typeface="Verdana"/>
              </a:rPr>
              <a:t>Τουρκία</a:t>
            </a:r>
          </a:p>
          <a:p>
            <a:pPr defTabSz="914310"/>
            <a:r>
              <a:rPr lang="el-GR" sz="1100" dirty="0">
                <a:solidFill>
                  <a:srgbClr val="002C6C"/>
                </a:solidFill>
                <a:latin typeface="Verdana"/>
              </a:rPr>
              <a:t>Ιρλανδία</a:t>
            </a:r>
          </a:p>
          <a:p>
            <a:pPr defTabSz="914310"/>
            <a:r>
              <a:rPr lang="el-GR" sz="1100" dirty="0">
                <a:solidFill>
                  <a:srgbClr val="002C6C"/>
                </a:solidFill>
                <a:latin typeface="Verdana"/>
              </a:rPr>
              <a:t>Αργεντινή</a:t>
            </a:r>
          </a:p>
          <a:p>
            <a:pPr defTabSz="914310"/>
            <a:r>
              <a:rPr lang="el-GR" sz="1100" dirty="0">
                <a:solidFill>
                  <a:srgbClr val="002C6C"/>
                </a:solidFill>
                <a:latin typeface="Verdana"/>
              </a:rPr>
              <a:t>Ουγγαρία</a:t>
            </a:r>
          </a:p>
          <a:p>
            <a:pPr defTabSz="914310"/>
            <a:r>
              <a:rPr lang="el-GR" sz="1100" dirty="0">
                <a:solidFill>
                  <a:srgbClr val="002C6C"/>
                </a:solidFill>
                <a:latin typeface="Verdana"/>
              </a:rPr>
              <a:t>Κροατία </a:t>
            </a:r>
            <a:endParaRPr lang="en-US" sz="1100" dirty="0">
              <a:solidFill>
                <a:srgbClr val="002C6C"/>
              </a:solidFill>
              <a:latin typeface="Verdana"/>
            </a:endParaRPr>
          </a:p>
          <a:p>
            <a:pPr defTabSz="914310"/>
            <a:r>
              <a:rPr lang="el-GR" sz="1100" dirty="0">
                <a:solidFill>
                  <a:srgbClr val="002C6C"/>
                </a:solidFill>
                <a:latin typeface="Verdana"/>
              </a:rPr>
              <a:t>Βραζιλία κα...</a:t>
            </a:r>
          </a:p>
        </p:txBody>
      </p:sp>
      <p:pic>
        <p:nvPicPr>
          <p:cNvPr id="56" name="Picture 5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7325" y="3834535"/>
            <a:ext cx="322996" cy="191264"/>
          </a:xfrm>
          <a:prstGeom prst="rect">
            <a:avLst/>
          </a:prstGeom>
        </p:spPr>
      </p:pic>
      <p:pic>
        <p:nvPicPr>
          <p:cNvPr id="57" name="Picture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76521" y="4008250"/>
            <a:ext cx="322996" cy="191264"/>
          </a:xfrm>
          <a:prstGeom prst="rect">
            <a:avLst/>
          </a:prstGeom>
        </p:spPr>
      </p:pic>
      <p:pic>
        <p:nvPicPr>
          <p:cNvPr id="58" name="Picture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7387" y="3525044"/>
            <a:ext cx="322996" cy="191264"/>
          </a:xfrm>
          <a:prstGeom prst="rect">
            <a:avLst/>
          </a:prstGeom>
        </p:spPr>
      </p:pic>
    </p:spTree>
    <p:extLst>
      <p:ext uri="{BB962C8B-B14F-4D97-AF65-F5344CB8AC3E}">
        <p14:creationId xmlns:p14="http://schemas.microsoft.com/office/powerpoint/2010/main" val="33721832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Rectangle 103"/>
          <p:cNvSpPr/>
          <p:nvPr/>
        </p:nvSpPr>
        <p:spPr>
          <a:xfrm>
            <a:off x="9040761" y="2174163"/>
            <a:ext cx="1114365" cy="3408299"/>
          </a:xfrm>
          <a:prstGeom prst="rect">
            <a:avLst/>
          </a:prstGeom>
          <a:solidFill>
            <a:srgbClr val="BF83B9">
              <a:alpha val="27843"/>
            </a:srgb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10"/>
            <a:endParaRPr lang="el-GR">
              <a:solidFill>
                <a:prstClr val="white"/>
              </a:solidFill>
              <a:latin typeface="Verdana"/>
            </a:endParaRPr>
          </a:p>
        </p:txBody>
      </p:sp>
      <p:sp>
        <p:nvSpPr>
          <p:cNvPr id="103" name="Rectangle 102"/>
          <p:cNvSpPr/>
          <p:nvPr/>
        </p:nvSpPr>
        <p:spPr>
          <a:xfrm>
            <a:off x="2009835" y="1727891"/>
            <a:ext cx="1114365" cy="4300842"/>
          </a:xfrm>
          <a:prstGeom prst="rect">
            <a:avLst/>
          </a:prstGeom>
          <a:solidFill>
            <a:srgbClr val="C1D82F">
              <a:alpha val="27843"/>
            </a:srgb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10"/>
            <a:endParaRPr lang="el-GR">
              <a:solidFill>
                <a:prstClr val="white"/>
              </a:solidFill>
              <a:latin typeface="Verdana"/>
            </a:endParaRPr>
          </a:p>
        </p:txBody>
      </p:sp>
      <p:sp>
        <p:nvSpPr>
          <p:cNvPr id="3" name="Slide Number Placeholder 2"/>
          <p:cNvSpPr>
            <a:spLocks noGrp="1"/>
          </p:cNvSpPr>
          <p:nvPr>
            <p:ph type="sldNum" sz="quarter" idx="10"/>
          </p:nvPr>
        </p:nvSpPr>
        <p:spPr/>
        <p:txBody>
          <a:bodyPr/>
          <a:lstStyle/>
          <a:p>
            <a:fld id="{128BF9BD-1E52-D64C-B18B-359DD3253BCC}" type="slidenum">
              <a:rPr lang="en-US"/>
              <a:pPr/>
              <a:t>12</a:t>
            </a:fld>
            <a:endParaRPr lang="en-US"/>
          </a:p>
        </p:txBody>
      </p:sp>
      <p:sp>
        <p:nvSpPr>
          <p:cNvPr id="10" name="Title 1"/>
          <p:cNvSpPr>
            <a:spLocks noGrp="1"/>
          </p:cNvSpPr>
          <p:nvPr>
            <p:ph type="title"/>
          </p:nvPr>
        </p:nvSpPr>
        <p:spPr>
          <a:xfrm>
            <a:off x="2070100" y="230189"/>
            <a:ext cx="8058151" cy="906196"/>
          </a:xfrm>
        </p:spPr>
        <p:txBody>
          <a:bodyPr/>
          <a:lstStyle/>
          <a:p>
            <a:r>
              <a:rPr lang="en-US" dirty="0"/>
              <a:t>Data</a:t>
            </a:r>
            <a:r>
              <a:rPr lang="el-GR" dirty="0"/>
              <a:t> </a:t>
            </a:r>
            <a:r>
              <a:rPr lang="en-US" dirty="0"/>
              <a:t>Pool: </a:t>
            </a:r>
            <a:r>
              <a:rPr lang="el-GR" dirty="0"/>
              <a:t>Πώς λειτουργεί</a:t>
            </a:r>
            <a:endParaRPr lang="en-US" dirty="0">
              <a:solidFill>
                <a:srgbClr val="002060"/>
              </a:solidFill>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39172" y="97929"/>
            <a:ext cx="1038457" cy="1038457"/>
          </a:xfrm>
          <a:prstGeom prst="rect">
            <a:avLst/>
          </a:prstGeom>
        </p:spPr>
      </p:pic>
      <p:sp>
        <p:nvSpPr>
          <p:cNvPr id="2" name="Rectangular Callout 1"/>
          <p:cNvSpPr/>
          <p:nvPr/>
        </p:nvSpPr>
        <p:spPr>
          <a:xfrm rot="5400000">
            <a:off x="6876403" y="-1890616"/>
            <a:ext cx="411814" cy="6899516"/>
          </a:xfrm>
          <a:prstGeom prst="wedgeRectCallout">
            <a:avLst>
              <a:gd name="adj1" fmla="val -11055"/>
              <a:gd name="adj2" fmla="val 52363"/>
            </a:avLst>
          </a:prstGeom>
          <a:solidFill>
            <a:srgbClr val="7AC143"/>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14310"/>
            <a:endParaRPr lang="el-GR" dirty="0">
              <a:solidFill>
                <a:prstClr val="white"/>
              </a:solidFill>
              <a:latin typeface="Verdana"/>
            </a:endParaRPr>
          </a:p>
        </p:txBody>
      </p:sp>
      <p:sp>
        <p:nvSpPr>
          <p:cNvPr id="5" name="TextBox 4"/>
          <p:cNvSpPr txBox="1"/>
          <p:nvPr/>
        </p:nvSpPr>
        <p:spPr>
          <a:xfrm>
            <a:off x="3632552" y="1380329"/>
            <a:ext cx="6919939" cy="384721"/>
          </a:xfrm>
          <a:prstGeom prst="rect">
            <a:avLst/>
          </a:prstGeom>
          <a:noFill/>
        </p:spPr>
        <p:txBody>
          <a:bodyPr wrap="square" rtlCol="0">
            <a:spAutoFit/>
          </a:bodyPr>
          <a:lstStyle/>
          <a:p>
            <a:pPr algn="ctr" defTabSz="914310"/>
            <a:r>
              <a:rPr lang="el-GR" sz="950" b="1" dirty="0">
                <a:solidFill>
                  <a:srgbClr val="FFFFFF"/>
                </a:solidFill>
                <a:latin typeface="Verdana"/>
              </a:rPr>
              <a:t>Ο προμηθευτής “Data Supplier”, δηλαδή οποιαδήποτε επιχείρηση παράγει, εμπορεύεται ή διακινεί</a:t>
            </a:r>
            <a:r>
              <a:rPr lang="en-US" sz="950" b="1" dirty="0">
                <a:solidFill>
                  <a:srgbClr val="FFFFFF"/>
                </a:solidFill>
                <a:latin typeface="Verdana"/>
              </a:rPr>
              <a:t> </a:t>
            </a:r>
            <a:r>
              <a:rPr lang="el-GR" sz="950" b="1" dirty="0">
                <a:solidFill>
                  <a:srgbClr val="FFFFFF"/>
                </a:solidFill>
                <a:latin typeface="Verdana"/>
              </a:rPr>
              <a:t>προϊόντα, καταχωρεί δεδομένα για τα προϊόντα και την επιχείρησή του στο DataPool</a:t>
            </a:r>
            <a:r>
              <a:rPr lang="en-US" sz="950" b="1" dirty="0">
                <a:solidFill>
                  <a:srgbClr val="FFFFFF"/>
                </a:solidFill>
                <a:latin typeface="Verdana"/>
              </a:rPr>
              <a:t>.</a:t>
            </a:r>
            <a:r>
              <a:rPr lang="el-GR" sz="950" b="1" dirty="0">
                <a:solidFill>
                  <a:srgbClr val="FFFFFF"/>
                </a:solidFill>
                <a:latin typeface="Verdana"/>
              </a:rPr>
              <a:t> </a:t>
            </a:r>
            <a:endParaRPr lang="el-GR" sz="950" b="1" dirty="0">
              <a:solidFill>
                <a:srgbClr val="454545"/>
              </a:solidFill>
              <a:latin typeface="Verdana"/>
            </a:endParaRPr>
          </a:p>
        </p:txBody>
      </p:sp>
      <p:sp>
        <p:nvSpPr>
          <p:cNvPr id="6" name="Rectangular Callout 5"/>
          <p:cNvSpPr/>
          <p:nvPr/>
        </p:nvSpPr>
        <p:spPr>
          <a:xfrm rot="16200000">
            <a:off x="5995774" y="3585355"/>
            <a:ext cx="1152956" cy="3733800"/>
          </a:xfrm>
          <a:prstGeom prst="wedgeRectCallout">
            <a:avLst>
              <a:gd name="adj1" fmla="val -19132"/>
              <a:gd name="adj2" fmla="val 54890"/>
            </a:avLst>
          </a:prstGeom>
          <a:solidFill>
            <a:srgbClr val="002A6A"/>
          </a:solidFill>
          <a:ln>
            <a:solidFill>
              <a:schemeClr val="accent1"/>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914310"/>
            <a:endParaRPr lang="el-GR" sz="2000">
              <a:solidFill>
                <a:prstClr val="white"/>
              </a:solidFill>
              <a:latin typeface="Verdana"/>
            </a:endParaRPr>
          </a:p>
        </p:txBody>
      </p:sp>
      <p:sp>
        <p:nvSpPr>
          <p:cNvPr id="7" name="TextBox 6"/>
          <p:cNvSpPr txBox="1"/>
          <p:nvPr/>
        </p:nvSpPr>
        <p:spPr>
          <a:xfrm>
            <a:off x="4724402" y="4875778"/>
            <a:ext cx="3714751" cy="1169551"/>
          </a:xfrm>
          <a:prstGeom prst="rect">
            <a:avLst/>
          </a:prstGeom>
          <a:noFill/>
        </p:spPr>
        <p:txBody>
          <a:bodyPr wrap="square" rtlCol="0">
            <a:spAutoFit/>
          </a:bodyPr>
          <a:lstStyle/>
          <a:p>
            <a:pPr algn="ctr" defTabSz="914310"/>
            <a:r>
              <a:rPr lang="el-GR" sz="1400" b="1" dirty="0">
                <a:solidFill>
                  <a:prstClr val="white"/>
                </a:solidFill>
                <a:latin typeface="Verdana"/>
              </a:rPr>
              <a:t>Ο αποδέκτης “Data Recipient”, δηλαδή ο λιανέμπορος, χονδρέμπορος ή και διακινητής, αντλεί δεδομένα που τον ενδιαφέρουν.</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1422" y="3440045"/>
            <a:ext cx="1415504" cy="83820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6020" y="2648606"/>
            <a:ext cx="980386" cy="626294"/>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67799" y="4787791"/>
            <a:ext cx="1060286" cy="672762"/>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0099" y="3545998"/>
            <a:ext cx="980386" cy="626294"/>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89735" y="4443390"/>
            <a:ext cx="980386" cy="626294"/>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0099" y="5340782"/>
            <a:ext cx="980386" cy="626294"/>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0099" y="1751214"/>
            <a:ext cx="980386" cy="626294"/>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67800" y="3515862"/>
            <a:ext cx="1060286" cy="672762"/>
          </a:xfrm>
          <a:prstGeom prst="rect">
            <a:avLst/>
          </a:prstGeom>
        </p:spPr>
      </p:pic>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67800" y="2243933"/>
            <a:ext cx="1060286" cy="672762"/>
          </a:xfrm>
          <a:prstGeom prst="rect">
            <a:avLst/>
          </a:prstGeom>
        </p:spPr>
      </p:pic>
      <p:cxnSp>
        <p:nvCxnSpPr>
          <p:cNvPr id="23" name="Straight Arrow Connector 22"/>
          <p:cNvCxnSpPr>
            <a:stCxn id="19" idx="3"/>
            <a:endCxn id="4" idx="1"/>
          </p:cNvCxnSpPr>
          <p:nvPr/>
        </p:nvCxnSpPr>
        <p:spPr>
          <a:xfrm>
            <a:off x="3050486" y="2064361"/>
            <a:ext cx="2340937" cy="1794784"/>
          </a:xfrm>
          <a:prstGeom prst="straightConnector1">
            <a:avLst/>
          </a:prstGeom>
          <a:ln w="38100">
            <a:solidFill>
              <a:srgbClr val="7AC143"/>
            </a:solidFill>
            <a:tailEnd type="triangle"/>
          </a:ln>
        </p:spPr>
        <p:style>
          <a:lnRef idx="1">
            <a:schemeClr val="accent3"/>
          </a:lnRef>
          <a:fillRef idx="0">
            <a:schemeClr val="accent3"/>
          </a:fillRef>
          <a:effectRef idx="0">
            <a:schemeClr val="accent3"/>
          </a:effectRef>
          <a:fontRef idx="minor">
            <a:schemeClr val="tx1"/>
          </a:fontRef>
        </p:style>
      </p:cxnSp>
      <p:cxnSp>
        <p:nvCxnSpPr>
          <p:cNvPr id="24" name="Straight Arrow Connector 23"/>
          <p:cNvCxnSpPr>
            <a:stCxn id="12" idx="3"/>
            <a:endCxn id="4" idx="1"/>
          </p:cNvCxnSpPr>
          <p:nvPr/>
        </p:nvCxnSpPr>
        <p:spPr>
          <a:xfrm>
            <a:off x="3076406" y="2961753"/>
            <a:ext cx="2315016" cy="897392"/>
          </a:xfrm>
          <a:prstGeom prst="straightConnector1">
            <a:avLst/>
          </a:prstGeom>
          <a:ln w="38100">
            <a:solidFill>
              <a:srgbClr val="7AC143"/>
            </a:solidFill>
            <a:tailEnd type="triangle"/>
          </a:ln>
        </p:spPr>
        <p:style>
          <a:lnRef idx="1">
            <a:schemeClr val="accent3"/>
          </a:lnRef>
          <a:fillRef idx="0">
            <a:schemeClr val="accent3"/>
          </a:fillRef>
          <a:effectRef idx="0">
            <a:schemeClr val="accent3"/>
          </a:effectRef>
          <a:fontRef idx="minor">
            <a:schemeClr val="tx1"/>
          </a:fontRef>
        </p:style>
      </p:cxnSp>
      <p:cxnSp>
        <p:nvCxnSpPr>
          <p:cNvPr id="27" name="Straight Arrow Connector 26"/>
          <p:cNvCxnSpPr>
            <a:stCxn id="16" idx="3"/>
            <a:endCxn id="4" idx="1"/>
          </p:cNvCxnSpPr>
          <p:nvPr/>
        </p:nvCxnSpPr>
        <p:spPr>
          <a:xfrm>
            <a:off x="3050486" y="3859145"/>
            <a:ext cx="2340937" cy="0"/>
          </a:xfrm>
          <a:prstGeom prst="straightConnector1">
            <a:avLst/>
          </a:prstGeom>
          <a:ln w="38100">
            <a:solidFill>
              <a:srgbClr val="7AC143"/>
            </a:solidFill>
            <a:tailEnd type="triangle"/>
          </a:ln>
        </p:spPr>
        <p:style>
          <a:lnRef idx="1">
            <a:schemeClr val="accent3"/>
          </a:lnRef>
          <a:fillRef idx="0">
            <a:schemeClr val="accent3"/>
          </a:fillRef>
          <a:effectRef idx="0">
            <a:schemeClr val="accent3"/>
          </a:effectRef>
          <a:fontRef idx="minor">
            <a:schemeClr val="tx1"/>
          </a:fontRef>
        </p:style>
      </p:cxnSp>
      <p:cxnSp>
        <p:nvCxnSpPr>
          <p:cNvPr id="30" name="Straight Arrow Connector 29"/>
          <p:cNvCxnSpPr>
            <a:stCxn id="17" idx="3"/>
            <a:endCxn id="4" idx="1"/>
          </p:cNvCxnSpPr>
          <p:nvPr/>
        </p:nvCxnSpPr>
        <p:spPr>
          <a:xfrm flipV="1">
            <a:off x="3070122" y="3859145"/>
            <a:ext cx="2321301" cy="897392"/>
          </a:xfrm>
          <a:prstGeom prst="straightConnector1">
            <a:avLst/>
          </a:prstGeom>
          <a:ln w="38100">
            <a:solidFill>
              <a:srgbClr val="7AC143"/>
            </a:solidFill>
            <a:tailEnd type="triangle"/>
          </a:ln>
        </p:spPr>
        <p:style>
          <a:lnRef idx="1">
            <a:schemeClr val="accent3"/>
          </a:lnRef>
          <a:fillRef idx="0">
            <a:schemeClr val="accent3"/>
          </a:fillRef>
          <a:effectRef idx="0">
            <a:schemeClr val="accent3"/>
          </a:effectRef>
          <a:fontRef idx="minor">
            <a:schemeClr val="tx1"/>
          </a:fontRef>
        </p:style>
      </p:cxnSp>
      <p:cxnSp>
        <p:nvCxnSpPr>
          <p:cNvPr id="33" name="Straight Arrow Connector 32"/>
          <p:cNvCxnSpPr>
            <a:stCxn id="18" idx="3"/>
            <a:endCxn id="4" idx="1"/>
          </p:cNvCxnSpPr>
          <p:nvPr/>
        </p:nvCxnSpPr>
        <p:spPr>
          <a:xfrm flipV="1">
            <a:off x="3050486" y="3859145"/>
            <a:ext cx="2340937" cy="1794784"/>
          </a:xfrm>
          <a:prstGeom prst="straightConnector1">
            <a:avLst/>
          </a:prstGeom>
          <a:ln w="38100">
            <a:solidFill>
              <a:srgbClr val="7AC143"/>
            </a:solidFill>
            <a:tailEnd type="triangle"/>
          </a:ln>
        </p:spPr>
        <p:style>
          <a:lnRef idx="1">
            <a:schemeClr val="accent3"/>
          </a:lnRef>
          <a:fillRef idx="0">
            <a:schemeClr val="accent3"/>
          </a:fillRef>
          <a:effectRef idx="0">
            <a:schemeClr val="accent3"/>
          </a:effectRef>
          <a:fontRef idx="minor">
            <a:schemeClr val="tx1"/>
          </a:fontRef>
        </p:style>
      </p:cxnSp>
      <p:cxnSp>
        <p:nvCxnSpPr>
          <p:cNvPr id="37" name="Straight Arrow Connector 36"/>
          <p:cNvCxnSpPr>
            <a:stCxn id="4" idx="3"/>
            <a:endCxn id="21" idx="1"/>
          </p:cNvCxnSpPr>
          <p:nvPr/>
        </p:nvCxnSpPr>
        <p:spPr>
          <a:xfrm flipV="1">
            <a:off x="6806926" y="2580315"/>
            <a:ext cx="2260874" cy="1278831"/>
          </a:xfrm>
          <a:prstGeom prst="straightConnector1">
            <a:avLst/>
          </a:prstGeom>
          <a:ln w="38100">
            <a:solidFill>
              <a:srgbClr val="002C6C"/>
            </a:solidFill>
            <a:tailEnd type="triangle"/>
          </a:ln>
        </p:spPr>
        <p:style>
          <a:lnRef idx="1">
            <a:schemeClr val="accent3"/>
          </a:lnRef>
          <a:fillRef idx="0">
            <a:schemeClr val="accent3"/>
          </a:fillRef>
          <a:effectRef idx="0">
            <a:schemeClr val="accent3"/>
          </a:effectRef>
          <a:fontRef idx="minor">
            <a:schemeClr val="tx1"/>
          </a:fontRef>
        </p:style>
      </p:cxnSp>
      <p:cxnSp>
        <p:nvCxnSpPr>
          <p:cNvPr id="40" name="Straight Arrow Connector 39"/>
          <p:cNvCxnSpPr>
            <a:stCxn id="4" idx="3"/>
            <a:endCxn id="20" idx="1"/>
          </p:cNvCxnSpPr>
          <p:nvPr/>
        </p:nvCxnSpPr>
        <p:spPr>
          <a:xfrm flipV="1">
            <a:off x="6806926" y="3852243"/>
            <a:ext cx="2260874" cy="6902"/>
          </a:xfrm>
          <a:prstGeom prst="straightConnector1">
            <a:avLst/>
          </a:prstGeom>
          <a:ln w="38100">
            <a:solidFill>
              <a:srgbClr val="002C6C"/>
            </a:solidFill>
            <a:tailEnd type="triangle"/>
          </a:ln>
        </p:spPr>
        <p:style>
          <a:lnRef idx="1">
            <a:schemeClr val="accent3"/>
          </a:lnRef>
          <a:fillRef idx="0">
            <a:schemeClr val="accent3"/>
          </a:fillRef>
          <a:effectRef idx="0">
            <a:schemeClr val="accent3"/>
          </a:effectRef>
          <a:fontRef idx="minor">
            <a:schemeClr val="tx1"/>
          </a:fontRef>
        </p:style>
      </p:cxnSp>
      <p:cxnSp>
        <p:nvCxnSpPr>
          <p:cNvPr id="43" name="Straight Arrow Connector 42"/>
          <p:cNvCxnSpPr>
            <a:stCxn id="4" idx="3"/>
            <a:endCxn id="15" idx="1"/>
          </p:cNvCxnSpPr>
          <p:nvPr/>
        </p:nvCxnSpPr>
        <p:spPr>
          <a:xfrm>
            <a:off x="6806927" y="3859146"/>
            <a:ext cx="2260873" cy="1265027"/>
          </a:xfrm>
          <a:prstGeom prst="straightConnector1">
            <a:avLst/>
          </a:prstGeom>
          <a:ln w="38100">
            <a:solidFill>
              <a:srgbClr val="002C6C"/>
            </a:solidFill>
            <a:tailEnd type="triangle"/>
          </a:ln>
        </p:spPr>
        <p:style>
          <a:lnRef idx="1">
            <a:schemeClr val="accent3"/>
          </a:lnRef>
          <a:fillRef idx="0">
            <a:schemeClr val="accent3"/>
          </a:fillRef>
          <a:effectRef idx="0">
            <a:schemeClr val="accent3"/>
          </a:effectRef>
          <a:fontRef idx="minor">
            <a:schemeClr val="tx1"/>
          </a:fontRef>
        </p:style>
      </p:cxnSp>
      <p:sp>
        <p:nvSpPr>
          <p:cNvPr id="79" name="TextBox 78"/>
          <p:cNvSpPr txBox="1"/>
          <p:nvPr/>
        </p:nvSpPr>
        <p:spPr>
          <a:xfrm>
            <a:off x="1602942" y="1358559"/>
            <a:ext cx="1953972" cy="369332"/>
          </a:xfrm>
          <a:prstGeom prst="rect">
            <a:avLst/>
          </a:prstGeom>
          <a:noFill/>
        </p:spPr>
        <p:txBody>
          <a:bodyPr wrap="square" rtlCol="0">
            <a:spAutoFit/>
          </a:bodyPr>
          <a:lstStyle/>
          <a:p>
            <a:pPr defTabSz="914310"/>
            <a:r>
              <a:rPr lang="en-US" b="1" dirty="0">
                <a:solidFill>
                  <a:srgbClr val="7AC143"/>
                </a:solidFill>
                <a:latin typeface="Verdana"/>
              </a:rPr>
              <a:t>Data Supplier</a:t>
            </a:r>
            <a:endParaRPr lang="el-GR" b="1" dirty="0">
              <a:solidFill>
                <a:srgbClr val="7AC143"/>
              </a:solidFill>
              <a:latin typeface="Verdana"/>
            </a:endParaRPr>
          </a:p>
        </p:txBody>
      </p:sp>
      <p:sp>
        <p:nvSpPr>
          <p:cNvPr id="99" name="TextBox 98"/>
          <p:cNvSpPr txBox="1"/>
          <p:nvPr/>
        </p:nvSpPr>
        <p:spPr>
          <a:xfrm>
            <a:off x="8559145" y="5571897"/>
            <a:ext cx="2077595" cy="369332"/>
          </a:xfrm>
          <a:prstGeom prst="rect">
            <a:avLst/>
          </a:prstGeom>
          <a:noFill/>
        </p:spPr>
        <p:txBody>
          <a:bodyPr wrap="square" rtlCol="0">
            <a:spAutoFit/>
          </a:bodyPr>
          <a:lstStyle/>
          <a:p>
            <a:pPr defTabSz="914310"/>
            <a:r>
              <a:rPr lang="en-US" b="1" dirty="0">
                <a:solidFill>
                  <a:srgbClr val="002C6C"/>
                </a:solidFill>
                <a:latin typeface="Verdana"/>
              </a:rPr>
              <a:t>Data Recipient</a:t>
            </a:r>
            <a:endParaRPr lang="el-GR" b="1" dirty="0">
              <a:solidFill>
                <a:srgbClr val="002C6C"/>
              </a:solidFill>
              <a:latin typeface="Verdana"/>
            </a:endParaRPr>
          </a:p>
        </p:txBody>
      </p:sp>
      <p:sp>
        <p:nvSpPr>
          <p:cNvPr id="100" name="TextBox 99"/>
          <p:cNvSpPr txBox="1"/>
          <p:nvPr/>
        </p:nvSpPr>
        <p:spPr>
          <a:xfrm>
            <a:off x="5132575" y="4272724"/>
            <a:ext cx="1933199" cy="461665"/>
          </a:xfrm>
          <a:prstGeom prst="rect">
            <a:avLst/>
          </a:prstGeom>
          <a:noFill/>
        </p:spPr>
        <p:txBody>
          <a:bodyPr wrap="square" rtlCol="0">
            <a:spAutoFit/>
          </a:bodyPr>
          <a:lstStyle/>
          <a:p>
            <a:pPr algn="ctr" defTabSz="914310"/>
            <a:r>
              <a:rPr lang="en-US" sz="2400" b="1" dirty="0">
                <a:solidFill>
                  <a:srgbClr val="F26334"/>
                </a:solidFill>
                <a:latin typeface="Verdana"/>
              </a:rPr>
              <a:t>DataPool</a:t>
            </a:r>
            <a:endParaRPr lang="el-GR" sz="2400" b="1" dirty="0">
              <a:solidFill>
                <a:srgbClr val="F26334"/>
              </a:solidFill>
              <a:latin typeface="Verdana"/>
            </a:endParaRPr>
          </a:p>
        </p:txBody>
      </p:sp>
    </p:spTree>
    <p:extLst>
      <p:ext uri="{BB962C8B-B14F-4D97-AF65-F5344CB8AC3E}">
        <p14:creationId xmlns:p14="http://schemas.microsoft.com/office/powerpoint/2010/main" val="183589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animBg="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28BF9BD-1E52-D64C-B18B-359DD3253BCC}" type="slidenum">
              <a:rPr lang="en-US"/>
              <a:pPr/>
              <a:t>13</a:t>
            </a:fld>
            <a:endParaRPr lang="en-US"/>
          </a:p>
        </p:txBody>
      </p:sp>
      <p:sp>
        <p:nvSpPr>
          <p:cNvPr id="10" name="Title 1"/>
          <p:cNvSpPr>
            <a:spLocks noGrp="1"/>
          </p:cNvSpPr>
          <p:nvPr>
            <p:ph type="title"/>
          </p:nvPr>
        </p:nvSpPr>
        <p:spPr>
          <a:xfrm>
            <a:off x="2070100" y="230189"/>
            <a:ext cx="8058151" cy="906196"/>
          </a:xfrm>
        </p:spPr>
        <p:txBody>
          <a:bodyPr/>
          <a:lstStyle/>
          <a:p>
            <a:r>
              <a:rPr lang="en-US" dirty="0"/>
              <a:t>GDSN: </a:t>
            </a:r>
            <a:r>
              <a:rPr lang="el-GR" dirty="0"/>
              <a:t>Πώς λειτουργεί</a:t>
            </a:r>
            <a:endParaRPr lang="en-US" dirty="0">
              <a:solidFill>
                <a:srgbClr val="002060"/>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39172" y="97929"/>
            <a:ext cx="1038457" cy="1038457"/>
          </a:xfrm>
          <a:prstGeom prst="rect">
            <a:avLst/>
          </a:prstGeom>
        </p:spPr>
      </p:pic>
      <p:sp>
        <p:nvSpPr>
          <p:cNvPr id="19" name="Rectangle 18"/>
          <p:cNvSpPr/>
          <p:nvPr/>
        </p:nvSpPr>
        <p:spPr>
          <a:xfrm>
            <a:off x="1752600" y="1447802"/>
            <a:ext cx="8686800" cy="4190999"/>
          </a:xfrm>
          <a:prstGeom prst="rect">
            <a:avLst/>
          </a:prstGeom>
          <a:solidFill>
            <a:srgbClr val="F2F2F2">
              <a:alpha val="34902"/>
            </a:srgbClr>
          </a:solidFill>
          <a:ln w="2857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10"/>
            <a:endParaRPr lang="el-GR">
              <a:solidFill>
                <a:prstClr val="white"/>
              </a:solidFill>
              <a:latin typeface="Verdana"/>
            </a:endParaRPr>
          </a:p>
        </p:txBody>
      </p:sp>
      <p:pic>
        <p:nvPicPr>
          <p:cNvPr id="20" name="Picture 19"/>
          <p:cNvPicPr>
            <a:picLocks noChangeAspect="1"/>
          </p:cNvPicPr>
          <p:nvPr/>
        </p:nvPicPr>
        <p:blipFill>
          <a:blip r:embed="rId4"/>
          <a:stretch>
            <a:fillRect/>
          </a:stretch>
        </p:blipFill>
        <p:spPr>
          <a:xfrm>
            <a:off x="4745966" y="1530147"/>
            <a:ext cx="2706417" cy="1446748"/>
          </a:xfrm>
          <a:prstGeom prst="rect">
            <a:avLst/>
          </a:prstGeom>
        </p:spPr>
      </p:pic>
      <p:pic>
        <p:nvPicPr>
          <p:cNvPr id="21" name="Picture 20"/>
          <p:cNvPicPr>
            <a:picLocks noChangeAspect="1"/>
          </p:cNvPicPr>
          <p:nvPr/>
        </p:nvPicPr>
        <p:blipFill>
          <a:blip r:embed="rId4"/>
          <a:stretch>
            <a:fillRect/>
          </a:stretch>
        </p:blipFill>
        <p:spPr>
          <a:xfrm>
            <a:off x="7598919" y="2879841"/>
            <a:ext cx="2706417" cy="1446748"/>
          </a:xfrm>
          <a:prstGeom prst="rect">
            <a:avLst/>
          </a:prstGeom>
        </p:spPr>
      </p:pic>
      <p:pic>
        <p:nvPicPr>
          <p:cNvPr id="22" name="Picture 21"/>
          <p:cNvPicPr>
            <a:picLocks noChangeAspect="1"/>
          </p:cNvPicPr>
          <p:nvPr/>
        </p:nvPicPr>
        <p:blipFill>
          <a:blip r:embed="rId4"/>
          <a:stretch>
            <a:fillRect/>
          </a:stretch>
        </p:blipFill>
        <p:spPr>
          <a:xfrm>
            <a:off x="1974192" y="2879841"/>
            <a:ext cx="2706417" cy="1446748"/>
          </a:xfrm>
          <a:prstGeom prst="rect">
            <a:avLst/>
          </a:prstGeom>
        </p:spPr>
      </p:pic>
      <p:pic>
        <p:nvPicPr>
          <p:cNvPr id="23" name="Picture 22"/>
          <p:cNvPicPr>
            <a:picLocks noChangeAspect="1"/>
          </p:cNvPicPr>
          <p:nvPr/>
        </p:nvPicPr>
        <p:blipFill>
          <a:blip r:embed="rId4"/>
          <a:stretch>
            <a:fillRect/>
          </a:stretch>
        </p:blipFill>
        <p:spPr>
          <a:xfrm>
            <a:off x="4745966" y="4107982"/>
            <a:ext cx="2706417" cy="1446748"/>
          </a:xfrm>
          <a:prstGeom prst="rect">
            <a:avLst/>
          </a:prstGeom>
        </p:spPr>
      </p:pic>
      <p:pic>
        <p:nvPicPr>
          <p:cNvPr id="26" name="Picture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0880" y="2879246"/>
            <a:ext cx="721482" cy="895486"/>
          </a:xfrm>
          <a:prstGeom prst="rect">
            <a:avLst/>
          </a:prstGeom>
        </p:spPr>
      </p:pic>
      <p:sp>
        <p:nvSpPr>
          <p:cNvPr id="29" name="TextBox 28"/>
          <p:cNvSpPr txBox="1"/>
          <p:nvPr/>
        </p:nvSpPr>
        <p:spPr>
          <a:xfrm>
            <a:off x="5266488" y="3743248"/>
            <a:ext cx="1730266" cy="523220"/>
          </a:xfrm>
          <a:prstGeom prst="rect">
            <a:avLst/>
          </a:prstGeom>
          <a:noFill/>
        </p:spPr>
        <p:txBody>
          <a:bodyPr wrap="square" rtlCol="0">
            <a:spAutoFit/>
          </a:bodyPr>
          <a:lstStyle/>
          <a:p>
            <a:pPr algn="ctr" defTabSz="914310"/>
            <a:r>
              <a:rPr lang="en-US" sz="1400" b="1" dirty="0">
                <a:solidFill>
                  <a:srgbClr val="002C6C"/>
                </a:solidFill>
                <a:latin typeface="Verdana"/>
              </a:rPr>
              <a:t>Global Registry™ </a:t>
            </a:r>
            <a:endParaRPr lang="el-GR" sz="1400" b="1" dirty="0">
              <a:solidFill>
                <a:srgbClr val="002C6C"/>
              </a:solidFill>
              <a:latin typeface="Verdana"/>
            </a:endParaRPr>
          </a:p>
        </p:txBody>
      </p:sp>
      <p:sp>
        <p:nvSpPr>
          <p:cNvPr id="30" name="Oval 29"/>
          <p:cNvSpPr/>
          <p:nvPr/>
        </p:nvSpPr>
        <p:spPr>
          <a:xfrm>
            <a:off x="1839943" y="3939217"/>
            <a:ext cx="611799" cy="553689"/>
          </a:xfrm>
          <a:prstGeom prst="ellipse">
            <a:avLst/>
          </a:prstGeom>
          <a:noFill/>
          <a:ln w="76200">
            <a:solidFill>
              <a:srgbClr val="002C6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10"/>
            <a:endParaRPr lang="el-GR">
              <a:solidFill>
                <a:prstClr val="white"/>
              </a:solidFill>
              <a:latin typeface="Verdana"/>
            </a:endParaRPr>
          </a:p>
        </p:txBody>
      </p:sp>
      <p:cxnSp>
        <p:nvCxnSpPr>
          <p:cNvPr id="31" name="Straight Arrow Connector 30"/>
          <p:cNvCxnSpPr>
            <a:stCxn id="30" idx="6"/>
          </p:cNvCxnSpPr>
          <p:nvPr/>
        </p:nvCxnSpPr>
        <p:spPr>
          <a:xfrm flipV="1">
            <a:off x="2451742" y="3752689"/>
            <a:ext cx="914453" cy="463373"/>
          </a:xfrm>
          <a:prstGeom prst="straightConnector1">
            <a:avLst/>
          </a:prstGeom>
          <a:ln w="76200">
            <a:solidFill>
              <a:srgbClr val="AF96D4"/>
            </a:solidFill>
            <a:tailEnd type="triangle"/>
          </a:ln>
          <a:effectLst/>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6948325" y="2375935"/>
            <a:ext cx="611799" cy="553689"/>
          </a:xfrm>
          <a:prstGeom prst="ellipse">
            <a:avLst/>
          </a:prstGeom>
          <a:noFill/>
          <a:ln w="76200">
            <a:solidFill>
              <a:srgbClr val="C4B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10"/>
            <a:endParaRPr lang="el-GR">
              <a:solidFill>
                <a:prstClr val="white"/>
              </a:solidFill>
              <a:latin typeface="Verdana"/>
            </a:endParaRPr>
          </a:p>
        </p:txBody>
      </p:sp>
      <p:sp>
        <p:nvSpPr>
          <p:cNvPr id="33" name="TextBox 32"/>
          <p:cNvSpPr txBox="1"/>
          <p:nvPr/>
        </p:nvSpPr>
        <p:spPr>
          <a:xfrm>
            <a:off x="1839942" y="1530148"/>
            <a:ext cx="2274858" cy="830997"/>
          </a:xfrm>
          <a:prstGeom prst="rect">
            <a:avLst/>
          </a:prstGeom>
          <a:noFill/>
        </p:spPr>
        <p:txBody>
          <a:bodyPr wrap="square" rtlCol="0">
            <a:spAutoFit/>
          </a:bodyPr>
          <a:lstStyle/>
          <a:p>
            <a:pPr defTabSz="914310"/>
            <a:r>
              <a:rPr lang="en-US" sz="1600" b="1" dirty="0">
                <a:solidFill>
                  <a:srgbClr val="000000"/>
                </a:solidFill>
                <a:latin typeface="Verdana"/>
              </a:rPr>
              <a:t>Global Data Synchronization Network</a:t>
            </a:r>
            <a:endParaRPr lang="el-GR" sz="1600" b="1" dirty="0">
              <a:solidFill>
                <a:srgbClr val="000000"/>
              </a:solidFill>
              <a:latin typeface="Verdana"/>
            </a:endParaRPr>
          </a:p>
        </p:txBody>
      </p:sp>
      <p:sp>
        <p:nvSpPr>
          <p:cNvPr id="34" name="TextBox 33"/>
          <p:cNvSpPr txBox="1"/>
          <p:nvPr/>
        </p:nvSpPr>
        <p:spPr>
          <a:xfrm>
            <a:off x="1735798" y="4484919"/>
            <a:ext cx="1997467" cy="369332"/>
          </a:xfrm>
          <a:prstGeom prst="rect">
            <a:avLst/>
          </a:prstGeom>
          <a:noFill/>
        </p:spPr>
        <p:txBody>
          <a:bodyPr wrap="square" rtlCol="0">
            <a:spAutoFit/>
          </a:bodyPr>
          <a:lstStyle/>
          <a:p>
            <a:pPr algn="ctr" defTabSz="914310"/>
            <a:r>
              <a:rPr lang="en-US" b="1" dirty="0">
                <a:solidFill>
                  <a:srgbClr val="002C6C"/>
                </a:solidFill>
                <a:latin typeface="Verdana"/>
              </a:rPr>
              <a:t>Data Supplier</a:t>
            </a:r>
            <a:endParaRPr lang="el-GR" b="1" dirty="0">
              <a:solidFill>
                <a:srgbClr val="002C6C"/>
              </a:solidFill>
              <a:latin typeface="Verdana"/>
            </a:endParaRPr>
          </a:p>
        </p:txBody>
      </p:sp>
      <p:sp>
        <p:nvSpPr>
          <p:cNvPr id="35" name="TextBox 34"/>
          <p:cNvSpPr txBox="1"/>
          <p:nvPr/>
        </p:nvSpPr>
        <p:spPr>
          <a:xfrm>
            <a:off x="7524339" y="2180890"/>
            <a:ext cx="2077595" cy="369332"/>
          </a:xfrm>
          <a:prstGeom prst="rect">
            <a:avLst/>
          </a:prstGeom>
          <a:noFill/>
        </p:spPr>
        <p:txBody>
          <a:bodyPr wrap="square" rtlCol="0">
            <a:spAutoFit/>
          </a:bodyPr>
          <a:lstStyle/>
          <a:p>
            <a:pPr defTabSz="914310"/>
            <a:r>
              <a:rPr lang="en-US" b="1" dirty="0">
                <a:solidFill>
                  <a:srgbClr val="C4B000"/>
                </a:solidFill>
                <a:latin typeface="Verdana"/>
              </a:rPr>
              <a:t>Data Recipient</a:t>
            </a:r>
            <a:endParaRPr lang="el-GR" b="1" dirty="0">
              <a:solidFill>
                <a:srgbClr val="C4B000"/>
              </a:solidFill>
              <a:latin typeface="Verdana"/>
            </a:endParaRPr>
          </a:p>
        </p:txBody>
      </p:sp>
      <p:cxnSp>
        <p:nvCxnSpPr>
          <p:cNvPr id="36" name="Straight Arrow Connector 35"/>
          <p:cNvCxnSpPr>
            <a:endCxn id="29" idx="0"/>
          </p:cNvCxnSpPr>
          <p:nvPr/>
        </p:nvCxnSpPr>
        <p:spPr>
          <a:xfrm>
            <a:off x="3366195" y="3743248"/>
            <a:ext cx="2765426" cy="0"/>
          </a:xfrm>
          <a:prstGeom prst="straightConnector1">
            <a:avLst/>
          </a:prstGeom>
          <a:ln w="76200">
            <a:solidFill>
              <a:srgbClr val="AF96D4"/>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a:stCxn id="32" idx="2"/>
          </p:cNvCxnSpPr>
          <p:nvPr/>
        </p:nvCxnSpPr>
        <p:spPr>
          <a:xfrm flipH="1" flipV="1">
            <a:off x="6096000" y="2375935"/>
            <a:ext cx="852324" cy="276845"/>
          </a:xfrm>
          <a:prstGeom prst="straightConnector1">
            <a:avLst/>
          </a:prstGeom>
          <a:ln w="76200">
            <a:solidFill>
              <a:schemeClr val="accent4"/>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endCxn id="29" idx="0"/>
          </p:cNvCxnSpPr>
          <p:nvPr/>
        </p:nvCxnSpPr>
        <p:spPr>
          <a:xfrm>
            <a:off x="6131621" y="2392908"/>
            <a:ext cx="0" cy="1350341"/>
          </a:xfrm>
          <a:prstGeom prst="straightConnector1">
            <a:avLst/>
          </a:prstGeom>
          <a:ln w="76200">
            <a:solidFill>
              <a:schemeClr val="accent4"/>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9" name="Picture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64527" y="2101175"/>
            <a:ext cx="492661" cy="291733"/>
          </a:xfrm>
          <a:prstGeom prst="rect">
            <a:avLst/>
          </a:prstGeom>
        </p:spPr>
      </p:pic>
      <p:cxnSp>
        <p:nvCxnSpPr>
          <p:cNvPr id="40" name="Straight Arrow Connector 39"/>
          <p:cNvCxnSpPr>
            <a:endCxn id="39" idx="2"/>
          </p:cNvCxnSpPr>
          <p:nvPr/>
        </p:nvCxnSpPr>
        <p:spPr>
          <a:xfrm flipV="1">
            <a:off x="3366195" y="2392908"/>
            <a:ext cx="2744663" cy="1304457"/>
          </a:xfrm>
          <a:prstGeom prst="straightConnector1">
            <a:avLst/>
          </a:prstGeom>
          <a:ln w="76200">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1" name="Curved Connector 40"/>
          <p:cNvCxnSpPr>
            <a:stCxn id="30" idx="0"/>
            <a:endCxn id="32" idx="0"/>
          </p:cNvCxnSpPr>
          <p:nvPr/>
        </p:nvCxnSpPr>
        <p:spPr>
          <a:xfrm rot="5400000" flipH="1" flipV="1">
            <a:off x="3918392" y="603384"/>
            <a:ext cx="1563282" cy="5108382"/>
          </a:xfrm>
          <a:prstGeom prst="curvedConnector3">
            <a:avLst>
              <a:gd name="adj1" fmla="val 114623"/>
            </a:avLst>
          </a:prstGeom>
          <a:ln w="76200">
            <a:solidFill>
              <a:schemeClr val="tx2"/>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2" name="Curved Connector 41"/>
          <p:cNvCxnSpPr>
            <a:stCxn id="32" idx="4"/>
            <a:endCxn id="30" idx="4"/>
          </p:cNvCxnSpPr>
          <p:nvPr/>
        </p:nvCxnSpPr>
        <p:spPr>
          <a:xfrm rot="5400000">
            <a:off x="3918392" y="1157073"/>
            <a:ext cx="1563282" cy="5108382"/>
          </a:xfrm>
          <a:prstGeom prst="curvedConnector3">
            <a:avLst>
              <a:gd name="adj1" fmla="val 114623"/>
            </a:avLst>
          </a:prstGeom>
          <a:ln w="76200">
            <a:solidFill>
              <a:srgbClr val="C4B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43" name="Left-Up Arrow 42"/>
          <p:cNvSpPr/>
          <p:nvPr/>
        </p:nvSpPr>
        <p:spPr>
          <a:xfrm>
            <a:off x="3382998" y="2431198"/>
            <a:ext cx="3198641" cy="1753100"/>
          </a:xfrm>
          <a:prstGeom prst="leftUpArrow">
            <a:avLst>
              <a:gd name="adj1" fmla="val 17846"/>
              <a:gd name="adj2" fmla="val 25000"/>
              <a:gd name="adj3" fmla="val 13671"/>
            </a:avLst>
          </a:prstGeom>
          <a:solidFill>
            <a:srgbClr val="9339ED">
              <a:alpha val="32941"/>
            </a:srgbClr>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310"/>
            <a:endParaRPr lang="el-GR">
              <a:solidFill>
                <a:prstClr val="white"/>
              </a:solidFill>
              <a:latin typeface="Verdana"/>
            </a:endParaRPr>
          </a:p>
        </p:txBody>
      </p:sp>
    </p:spTree>
    <p:extLst>
      <p:ext uri="{BB962C8B-B14F-4D97-AF65-F5344CB8AC3E}">
        <p14:creationId xmlns:p14="http://schemas.microsoft.com/office/powerpoint/2010/main" val="1199820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500"/>
                                        <p:tgtEl>
                                          <p:spTgt spid="4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4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normAutofit lnSpcReduction="10000"/>
          </a:bodyPr>
          <a:lstStyle/>
          <a:p>
            <a:r>
              <a:rPr lang="el-GR" dirty="0"/>
              <a:t>Καταχώρηση Στοιχείων:</a:t>
            </a:r>
          </a:p>
        </p:txBody>
      </p:sp>
      <p:sp>
        <p:nvSpPr>
          <p:cNvPr id="3" name="Content Placeholder 2"/>
          <p:cNvSpPr>
            <a:spLocks noGrp="1"/>
          </p:cNvSpPr>
          <p:nvPr>
            <p:ph idx="13"/>
          </p:nvPr>
        </p:nvSpPr>
        <p:spPr/>
        <p:txBody>
          <a:bodyPr/>
          <a:lstStyle/>
          <a:p>
            <a:r>
              <a:rPr lang="en-US" dirty="0"/>
              <a:t>Brand </a:t>
            </a:r>
            <a:r>
              <a:rPr lang="el-GR" dirty="0"/>
              <a:t>(</a:t>
            </a:r>
            <a:r>
              <a:rPr lang="en-US" dirty="0"/>
              <a:t>GS1 </a:t>
            </a:r>
            <a:r>
              <a:rPr lang="el-GR" dirty="0"/>
              <a:t>Κωδικοί </a:t>
            </a:r>
            <a:r>
              <a:rPr lang="en-US" dirty="0"/>
              <a:t>GTIN, </a:t>
            </a:r>
            <a:r>
              <a:rPr lang="el-GR" dirty="0"/>
              <a:t>Όνομα, περιγραφή, </a:t>
            </a:r>
            <a:r>
              <a:rPr lang="en-US" dirty="0"/>
              <a:t>Target Market</a:t>
            </a:r>
            <a:r>
              <a:rPr lang="el-GR" dirty="0"/>
              <a:t> κλπ.)</a:t>
            </a:r>
            <a:endParaRPr lang="en-US" dirty="0"/>
          </a:p>
          <a:p>
            <a:r>
              <a:rPr lang="en-US" dirty="0"/>
              <a:t>Marketing (</a:t>
            </a:r>
            <a:r>
              <a:rPr lang="el-GR" dirty="0"/>
              <a:t>μηνύματα, επισημάνσεις κλπ.)</a:t>
            </a:r>
          </a:p>
          <a:p>
            <a:r>
              <a:rPr lang="el-GR" dirty="0"/>
              <a:t>Συσκευασία (τύπος, διαστάσεις κλπ.)</a:t>
            </a:r>
          </a:p>
          <a:p>
            <a:r>
              <a:rPr lang="el-GR" dirty="0"/>
              <a:t>Χαρακτηριστικά Προϊόντων (Προωθητικές ενέργειες, οδηγίες χρήσης, </a:t>
            </a:r>
            <a:r>
              <a:rPr lang="en-US" dirty="0"/>
              <a:t>target ages </a:t>
            </a:r>
            <a:r>
              <a:rPr lang="el-GR" dirty="0"/>
              <a:t>κλπ.)</a:t>
            </a:r>
            <a:endParaRPr lang="en-US" dirty="0"/>
          </a:p>
          <a:p>
            <a:r>
              <a:rPr lang="el-GR" dirty="0"/>
              <a:t>Τιμές, Εκπτώσεις, Φορολογική Επιβάρυνση κλπ.</a:t>
            </a:r>
          </a:p>
          <a:p>
            <a:r>
              <a:rPr lang="el-GR" dirty="0"/>
              <a:t>Διατροφική αξία</a:t>
            </a:r>
            <a:r>
              <a:rPr lang="en-US" dirty="0"/>
              <a:t>, </a:t>
            </a:r>
            <a:r>
              <a:rPr lang="el-GR" dirty="0"/>
              <a:t>συστατικά  </a:t>
            </a:r>
            <a:r>
              <a:rPr lang="el-GR" dirty="0" err="1"/>
              <a:t>κ.α</a:t>
            </a:r>
            <a:endParaRPr lang="el-GR" dirty="0"/>
          </a:p>
          <a:p>
            <a:r>
              <a:rPr lang="el-GR" dirty="0"/>
              <a:t>Είδος </a:t>
            </a:r>
            <a:r>
              <a:rPr lang="en-US" dirty="0"/>
              <a:t>GS1 Barcode </a:t>
            </a:r>
            <a:r>
              <a:rPr lang="el-GR" dirty="0"/>
              <a:t>επί των συσκευασιών &amp; άλλες ειδικές σημάνσεις</a:t>
            </a:r>
          </a:p>
          <a:p>
            <a:r>
              <a:rPr lang="el-GR" dirty="0"/>
              <a:t>Προωθητικές πληροφορίες</a:t>
            </a:r>
          </a:p>
          <a:p>
            <a:r>
              <a:rPr lang="el-GR" dirty="0"/>
              <a:t>Οδηγίες Μεταφοράς και Αποθήκευσης</a:t>
            </a:r>
            <a:endParaRPr lang="en-US" dirty="0"/>
          </a:p>
          <a:p>
            <a:endParaRPr lang="el-GR" dirty="0"/>
          </a:p>
          <a:p>
            <a:endParaRPr lang="el-GR" dirty="0"/>
          </a:p>
        </p:txBody>
      </p:sp>
      <p:sp>
        <p:nvSpPr>
          <p:cNvPr id="5" name="Slide Number Placeholder 4"/>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14</a:t>
            </a:fld>
            <a:endParaRPr lang="en-US" dirty="0"/>
          </a:p>
        </p:txBody>
      </p:sp>
      <p:sp>
        <p:nvSpPr>
          <p:cNvPr id="6" name="Title 1"/>
          <p:cNvSpPr>
            <a:spLocks noGrp="1"/>
          </p:cNvSpPr>
          <p:nvPr>
            <p:ph type="title"/>
          </p:nvPr>
        </p:nvSpPr>
        <p:spPr>
          <a:xfrm>
            <a:off x="2070100" y="230189"/>
            <a:ext cx="8058151" cy="906196"/>
          </a:xfrm>
        </p:spPr>
        <p:txBody>
          <a:bodyPr/>
          <a:lstStyle/>
          <a:p>
            <a:r>
              <a:rPr lang="en-US" dirty="0"/>
              <a:t>HellaSync</a:t>
            </a:r>
            <a:r>
              <a:rPr lang="el-GR" dirty="0"/>
              <a:t> – Η Καινοτομία στον </a:t>
            </a:r>
            <a:br>
              <a:rPr lang="el-GR" dirty="0"/>
            </a:br>
            <a:r>
              <a:rPr lang="el-GR" dirty="0"/>
              <a:t>Τομέα των Τροφίμων</a:t>
            </a:r>
          </a:p>
        </p:txBody>
      </p:sp>
      <p:pic>
        <p:nvPicPr>
          <p:cNvPr id="7" name="Picture 6"/>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772401" y="457200"/>
            <a:ext cx="2442491" cy="571502"/>
          </a:xfrm>
          <a:prstGeom prst="rect">
            <a:avLst/>
          </a:prstGeom>
        </p:spPr>
      </p:pic>
    </p:spTree>
    <p:extLst>
      <p:ext uri="{BB962C8B-B14F-4D97-AF65-F5344CB8AC3E}">
        <p14:creationId xmlns:p14="http://schemas.microsoft.com/office/powerpoint/2010/main" val="528216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15</a:t>
            </a:fld>
            <a:endParaRPr lang="en-US" dirty="0"/>
          </a:p>
        </p:txBody>
      </p:sp>
      <p:sp>
        <p:nvSpPr>
          <p:cNvPr id="10" name="Title 1"/>
          <p:cNvSpPr>
            <a:spLocks noGrp="1"/>
          </p:cNvSpPr>
          <p:nvPr>
            <p:ph type="title"/>
          </p:nvPr>
        </p:nvSpPr>
        <p:spPr>
          <a:xfrm>
            <a:off x="2070100" y="230189"/>
            <a:ext cx="8058151" cy="906196"/>
          </a:xfrm>
        </p:spPr>
        <p:txBody>
          <a:bodyPr/>
          <a:lstStyle/>
          <a:p>
            <a:r>
              <a:rPr lang="en-US" dirty="0">
                <a:solidFill>
                  <a:srgbClr val="002060"/>
                </a:solidFill>
              </a:rPr>
              <a:t>GDSN: </a:t>
            </a:r>
            <a:r>
              <a:rPr lang="el-GR" dirty="0">
                <a:solidFill>
                  <a:srgbClr val="002060"/>
                </a:solidFill>
              </a:rPr>
              <a:t>Στατιστικά Στοιχεία</a:t>
            </a:r>
            <a:r>
              <a:rPr lang="en-US" dirty="0">
                <a:solidFill>
                  <a:srgbClr val="002060"/>
                </a:solidFill>
              </a:rPr>
              <a:t> </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39172" y="97929"/>
            <a:ext cx="1038457" cy="1038457"/>
          </a:xfrm>
          <a:prstGeom prst="rect">
            <a:avLst/>
          </a:prstGeom>
        </p:spPr>
      </p:pic>
      <p:sp>
        <p:nvSpPr>
          <p:cNvPr id="22" name="Text Placeholder 1"/>
          <p:cNvSpPr>
            <a:spLocks noGrp="1"/>
          </p:cNvSpPr>
          <p:nvPr>
            <p:ph type="body" sz="quarter" idx="11"/>
          </p:nvPr>
        </p:nvSpPr>
        <p:spPr>
          <a:xfrm>
            <a:off x="2076764" y="1455919"/>
            <a:ext cx="8048057" cy="406251"/>
          </a:xfrm>
        </p:spPr>
        <p:txBody>
          <a:bodyPr>
            <a:normAutofit lnSpcReduction="10000"/>
          </a:bodyPr>
          <a:lstStyle/>
          <a:p>
            <a:r>
              <a:rPr lang="el-GR" dirty="0"/>
              <a:t>Το </a:t>
            </a:r>
            <a:r>
              <a:rPr lang="en-US" dirty="0"/>
              <a:t>GDSN</a:t>
            </a:r>
            <a:r>
              <a:rPr lang="el-GR" dirty="0"/>
              <a:t> σήμερα</a:t>
            </a:r>
            <a:r>
              <a:rPr lang="en-US" dirty="0"/>
              <a:t>*</a:t>
            </a:r>
            <a:r>
              <a:rPr lang="el-GR" dirty="0"/>
              <a:t>:</a:t>
            </a:r>
          </a:p>
        </p:txBody>
      </p:sp>
      <p:sp>
        <p:nvSpPr>
          <p:cNvPr id="2" name="Rectangle 1"/>
          <p:cNvSpPr/>
          <p:nvPr/>
        </p:nvSpPr>
        <p:spPr>
          <a:xfrm>
            <a:off x="2819401" y="2121210"/>
            <a:ext cx="7238998" cy="2862322"/>
          </a:xfrm>
          <a:prstGeom prst="rect">
            <a:avLst/>
          </a:prstGeom>
        </p:spPr>
        <p:txBody>
          <a:bodyPr wrap="square">
            <a:spAutoFit/>
          </a:bodyPr>
          <a:lstStyle/>
          <a:p>
            <a:pPr algn="just" defTabSz="914310">
              <a:lnSpc>
                <a:spcPct val="150000"/>
              </a:lnSpc>
            </a:pPr>
            <a:r>
              <a:rPr lang="el-GR" sz="2000" b="1" dirty="0">
                <a:solidFill>
                  <a:srgbClr val="002C6C"/>
                </a:solidFill>
                <a:latin typeface="Verdana"/>
              </a:rPr>
              <a:t>34 </a:t>
            </a:r>
            <a:r>
              <a:rPr lang="en-US" sz="2000" b="1" dirty="0">
                <a:solidFill>
                  <a:srgbClr val="002C6C"/>
                </a:solidFill>
                <a:latin typeface="Verdana"/>
              </a:rPr>
              <a:t>Data Pools </a:t>
            </a:r>
            <a:r>
              <a:rPr lang="el-GR" sz="2000" dirty="0">
                <a:solidFill>
                  <a:srgbClr val="002C6C"/>
                </a:solidFill>
                <a:latin typeface="Verdana"/>
              </a:rPr>
              <a:t>πιστοποιημένα από το </a:t>
            </a:r>
            <a:r>
              <a:rPr lang="el-GR" sz="2000" b="1" dirty="0">
                <a:solidFill>
                  <a:srgbClr val="002C6C"/>
                </a:solidFill>
                <a:latin typeface="Verdana"/>
              </a:rPr>
              <a:t>GDSN</a:t>
            </a:r>
          </a:p>
          <a:p>
            <a:pPr algn="just" defTabSz="914310">
              <a:lnSpc>
                <a:spcPct val="150000"/>
              </a:lnSpc>
            </a:pPr>
            <a:endParaRPr lang="el-GR" sz="2000" dirty="0">
              <a:solidFill>
                <a:srgbClr val="002C6C"/>
              </a:solidFill>
              <a:latin typeface="Verdana"/>
            </a:endParaRPr>
          </a:p>
          <a:p>
            <a:pPr defTabSz="914310">
              <a:lnSpc>
                <a:spcPct val="150000"/>
              </a:lnSpc>
            </a:pPr>
            <a:r>
              <a:rPr lang="el-GR" sz="2000" dirty="0">
                <a:solidFill>
                  <a:srgbClr val="002C6C"/>
                </a:solidFill>
                <a:latin typeface="Verdana"/>
              </a:rPr>
              <a:t>Περισσότεροι από </a:t>
            </a:r>
            <a:r>
              <a:rPr lang="el-GR" sz="2000" b="1" dirty="0">
                <a:solidFill>
                  <a:srgbClr val="002C6C"/>
                </a:solidFill>
                <a:latin typeface="Verdana"/>
              </a:rPr>
              <a:t>23.000.000 κωδικοί προϊόντων</a:t>
            </a:r>
          </a:p>
          <a:p>
            <a:pPr defTabSz="914310">
              <a:lnSpc>
                <a:spcPct val="150000"/>
              </a:lnSpc>
            </a:pPr>
            <a:r>
              <a:rPr lang="el-GR" sz="2000" b="1" dirty="0">
                <a:solidFill>
                  <a:srgbClr val="002C6C"/>
                </a:solidFill>
                <a:latin typeface="Verdana"/>
              </a:rPr>
              <a:t> </a:t>
            </a:r>
            <a:r>
              <a:rPr lang="el-GR" sz="2000" dirty="0">
                <a:solidFill>
                  <a:srgbClr val="002C6C"/>
                </a:solidFill>
                <a:latin typeface="Verdana"/>
              </a:rPr>
              <a:t>καταχωρημένοι στο Global Registry</a:t>
            </a:r>
          </a:p>
          <a:p>
            <a:pPr algn="just" defTabSz="914310">
              <a:lnSpc>
                <a:spcPct val="150000"/>
              </a:lnSpc>
            </a:pPr>
            <a:endParaRPr lang="el-GR" sz="2000" dirty="0">
              <a:solidFill>
                <a:srgbClr val="002C6C"/>
              </a:solidFill>
              <a:latin typeface="Verdana"/>
            </a:endParaRPr>
          </a:p>
          <a:p>
            <a:pPr algn="just" defTabSz="914310">
              <a:lnSpc>
                <a:spcPct val="150000"/>
              </a:lnSpc>
            </a:pPr>
            <a:r>
              <a:rPr lang="el-GR" sz="2000" dirty="0">
                <a:solidFill>
                  <a:srgbClr val="002C6C"/>
                </a:solidFill>
                <a:latin typeface="Verdana"/>
              </a:rPr>
              <a:t>Περισσότερες από </a:t>
            </a:r>
            <a:r>
              <a:rPr lang="el-GR" sz="2000" b="1" dirty="0">
                <a:solidFill>
                  <a:srgbClr val="002C6C"/>
                </a:solidFill>
                <a:latin typeface="Verdana"/>
              </a:rPr>
              <a:t>45.000 επιχειρήσεις – χρήστες </a:t>
            </a:r>
          </a:p>
        </p:txBody>
      </p:sp>
      <p:grpSp>
        <p:nvGrpSpPr>
          <p:cNvPr id="23" name="Group 22"/>
          <p:cNvGrpSpPr/>
          <p:nvPr/>
        </p:nvGrpSpPr>
        <p:grpSpPr>
          <a:xfrm>
            <a:off x="2378075" y="2253415"/>
            <a:ext cx="398780" cy="322143"/>
            <a:chOff x="6698502" y="1816960"/>
            <a:chExt cx="498475" cy="402679"/>
          </a:xfrm>
          <a:solidFill>
            <a:schemeClr val="accent1"/>
          </a:solidFill>
        </p:grpSpPr>
        <p:cxnSp>
          <p:nvCxnSpPr>
            <p:cNvPr id="24" name="Straight Connector 23"/>
            <p:cNvCxnSpPr/>
            <p:nvPr/>
          </p:nvCxnSpPr>
          <p:spPr>
            <a:xfrm>
              <a:off x="6698502" y="2032859"/>
              <a:ext cx="198356" cy="186780"/>
            </a:xfrm>
            <a:prstGeom prst="line">
              <a:avLst/>
            </a:prstGeom>
            <a:grpFill/>
            <a:ln w="127000">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V="1">
              <a:off x="6812802" y="1816960"/>
              <a:ext cx="384175" cy="400049"/>
            </a:xfrm>
            <a:prstGeom prst="line">
              <a:avLst/>
            </a:prstGeom>
            <a:grpFill/>
            <a:ln w="127000">
              <a:solidFill>
                <a:schemeClr val="accent1"/>
              </a:solidFill>
            </a:ln>
            <a:effectLst/>
          </p:spPr>
          <p:style>
            <a:lnRef idx="2">
              <a:schemeClr val="accent1"/>
            </a:lnRef>
            <a:fillRef idx="0">
              <a:schemeClr val="accent1"/>
            </a:fillRef>
            <a:effectRef idx="1">
              <a:schemeClr val="accent1"/>
            </a:effectRef>
            <a:fontRef idx="minor">
              <a:schemeClr val="tx1"/>
            </a:fontRef>
          </p:style>
        </p:cxnSp>
      </p:grpSp>
      <p:grpSp>
        <p:nvGrpSpPr>
          <p:cNvPr id="26" name="Group 25"/>
          <p:cNvGrpSpPr/>
          <p:nvPr/>
        </p:nvGrpSpPr>
        <p:grpSpPr>
          <a:xfrm>
            <a:off x="2378075" y="3182260"/>
            <a:ext cx="398780" cy="322143"/>
            <a:chOff x="6698502" y="1816960"/>
            <a:chExt cx="498475" cy="402679"/>
          </a:xfrm>
          <a:solidFill>
            <a:schemeClr val="accent1"/>
          </a:solidFill>
        </p:grpSpPr>
        <p:cxnSp>
          <p:nvCxnSpPr>
            <p:cNvPr id="27" name="Straight Connector 26"/>
            <p:cNvCxnSpPr/>
            <p:nvPr/>
          </p:nvCxnSpPr>
          <p:spPr>
            <a:xfrm>
              <a:off x="6698502" y="2032859"/>
              <a:ext cx="198356" cy="186780"/>
            </a:xfrm>
            <a:prstGeom prst="line">
              <a:avLst/>
            </a:prstGeom>
            <a:grpFill/>
            <a:ln w="127000">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6812802" y="1816960"/>
              <a:ext cx="384175" cy="400049"/>
            </a:xfrm>
            <a:prstGeom prst="line">
              <a:avLst/>
            </a:prstGeom>
            <a:grpFill/>
            <a:ln w="127000">
              <a:solidFill>
                <a:schemeClr val="accent1"/>
              </a:solidFill>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a:off x="2378075" y="4519046"/>
            <a:ext cx="398780" cy="322143"/>
            <a:chOff x="6698502" y="1816960"/>
            <a:chExt cx="498475" cy="402679"/>
          </a:xfrm>
          <a:solidFill>
            <a:schemeClr val="accent1"/>
          </a:solidFill>
        </p:grpSpPr>
        <p:cxnSp>
          <p:nvCxnSpPr>
            <p:cNvPr id="30" name="Straight Connector 29"/>
            <p:cNvCxnSpPr/>
            <p:nvPr/>
          </p:nvCxnSpPr>
          <p:spPr>
            <a:xfrm>
              <a:off x="6698502" y="2032859"/>
              <a:ext cx="198356" cy="186780"/>
            </a:xfrm>
            <a:prstGeom prst="line">
              <a:avLst/>
            </a:prstGeom>
            <a:grpFill/>
            <a:ln w="127000">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6812802" y="1816960"/>
              <a:ext cx="384175" cy="400049"/>
            </a:xfrm>
            <a:prstGeom prst="line">
              <a:avLst/>
            </a:prstGeom>
            <a:grpFill/>
            <a:ln w="127000">
              <a:solidFill>
                <a:schemeClr val="accent1"/>
              </a:solidFill>
            </a:ln>
            <a:effectLst/>
          </p:spPr>
          <p:style>
            <a:lnRef idx="2">
              <a:schemeClr val="accent1"/>
            </a:lnRef>
            <a:fillRef idx="0">
              <a:schemeClr val="accent1"/>
            </a:fillRef>
            <a:effectRef idx="1">
              <a:schemeClr val="accent1"/>
            </a:effectRef>
            <a:fontRef idx="minor">
              <a:schemeClr val="tx1"/>
            </a:fontRef>
          </p:style>
        </p:cxnSp>
      </p:grpSp>
      <p:sp>
        <p:nvSpPr>
          <p:cNvPr id="4" name="TextBox 3"/>
          <p:cNvSpPr txBox="1"/>
          <p:nvPr/>
        </p:nvSpPr>
        <p:spPr>
          <a:xfrm>
            <a:off x="8365067" y="5801556"/>
            <a:ext cx="2312870" cy="276999"/>
          </a:xfrm>
          <a:prstGeom prst="rect">
            <a:avLst/>
          </a:prstGeom>
          <a:noFill/>
        </p:spPr>
        <p:txBody>
          <a:bodyPr wrap="square" rtlCol="0">
            <a:spAutoFit/>
          </a:bodyPr>
          <a:lstStyle/>
          <a:p>
            <a:pPr defTabSz="914310"/>
            <a:r>
              <a:rPr lang="el-GR" sz="1200" dirty="0">
                <a:solidFill>
                  <a:srgbClr val="002C6C"/>
                </a:solidFill>
                <a:latin typeface="Verdana"/>
              </a:rPr>
              <a:t>*Στοιχεία Ιανουάριος 2016</a:t>
            </a:r>
          </a:p>
        </p:txBody>
      </p:sp>
    </p:spTree>
    <p:extLst>
      <p:ext uri="{BB962C8B-B14F-4D97-AF65-F5344CB8AC3E}">
        <p14:creationId xmlns:p14="http://schemas.microsoft.com/office/powerpoint/2010/main" val="3739263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Αποτέλεσμα εικόνας για kroger us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3322" y="1340769"/>
            <a:ext cx="1319406" cy="146561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albertsons.com/wp-content/uploads/2015/11/abslogo2000v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712" b="14760"/>
          <a:stretch/>
        </p:blipFill>
        <p:spPr bwMode="auto">
          <a:xfrm>
            <a:off x="4479701" y="2817563"/>
            <a:ext cx="2568803" cy="5589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www.pngpix.com/wp-content/uploads/2016/07/PNGPIX-COM-Supervalu-Logo-PNG-Transparen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89851" y="2682769"/>
            <a:ext cx="2089928" cy="71115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www.csnews.com/sites/default/files/styles/article-full/public/PG%20Articles/ausa_logo.gif?itok=0F9cFNB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63022" y="1578197"/>
            <a:ext cx="1584162" cy="116055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i.forbesimg.com/media/lists/companies/heb-grocery-stores_416x41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37751" y="4252949"/>
            <a:ext cx="1434704" cy="191293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ciwf.com/media/7427089/delhaize-logo-small.jpg?anchor=center&amp;mode=crop&amp;width=400&amp;height=150&amp;rnd=131014034270000000"/>
          <p:cNvPicPr>
            <a:picLocks noChangeAspect="1" noChangeArrowheads="1"/>
          </p:cNvPicPr>
          <p:nvPr/>
        </p:nvPicPr>
        <p:blipFill rotWithShape="1">
          <a:blip r:embed="rId7">
            <a:extLst>
              <a:ext uri="{28A0092B-C50C-407E-A947-70E740481C1C}">
                <a14:useLocalDpi xmlns:a14="http://schemas.microsoft.com/office/drawing/2010/main" val="0"/>
              </a:ext>
            </a:extLst>
          </a:blip>
          <a:srcRect t="12933" b="8410"/>
          <a:stretch/>
        </p:blipFill>
        <p:spPr bwMode="auto">
          <a:xfrm>
            <a:off x="5879976" y="1604729"/>
            <a:ext cx="2967266" cy="116699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www.gensuite.com/wp-content/uploads/2016/08/wakefern-gensuite-subscriber.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31881" y="3460221"/>
            <a:ext cx="1785938" cy="1143001"/>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www.spscommerce.com/wp-content/uploads/2014/07/Walmart_logo.png"/>
          <p:cNvPicPr>
            <a:picLocks noChangeAspect="1" noChangeArrowheads="1"/>
          </p:cNvPicPr>
          <p:nvPr/>
        </p:nvPicPr>
        <p:blipFill rotWithShape="1">
          <a:blip r:embed="rId9">
            <a:extLst>
              <a:ext uri="{28A0092B-C50C-407E-A947-70E740481C1C}">
                <a14:useLocalDpi xmlns:a14="http://schemas.microsoft.com/office/drawing/2010/main" val="0"/>
              </a:ext>
            </a:extLst>
          </a:blip>
          <a:srcRect l="5646" t="32700" r="8181" b="34559"/>
          <a:stretch/>
        </p:blipFill>
        <p:spPr bwMode="auto">
          <a:xfrm>
            <a:off x="7499261" y="2733828"/>
            <a:ext cx="2150803" cy="726392"/>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www.vault.com/media/10366612/Walgreens-Logo.gif"/>
          <p:cNvPicPr>
            <a:picLocks noChangeAspect="1" noChangeArrowheads="1"/>
          </p:cNvPicPr>
          <p:nvPr/>
        </p:nvPicPr>
        <p:blipFill rotWithShape="1">
          <a:blip r:embed="rId10">
            <a:extLst>
              <a:ext uri="{28A0092B-C50C-407E-A947-70E740481C1C}">
                <a14:useLocalDpi xmlns:a14="http://schemas.microsoft.com/office/drawing/2010/main" val="0"/>
              </a:ext>
            </a:extLst>
          </a:blip>
          <a:srcRect t="24466" b="30723"/>
          <a:stretch/>
        </p:blipFill>
        <p:spPr bwMode="auto">
          <a:xfrm>
            <a:off x="5764102" y="5338527"/>
            <a:ext cx="1525701" cy="402856"/>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i.forbesimg.com/media/lists/companies/meijer_416x416.jpg"/>
          <p:cNvPicPr>
            <a:picLocks noChangeAspect="1" noChangeArrowheads="1"/>
          </p:cNvPicPr>
          <p:nvPr/>
        </p:nvPicPr>
        <p:blipFill rotWithShape="1">
          <a:blip r:embed="rId11">
            <a:extLst>
              <a:ext uri="{28A0092B-C50C-407E-A947-70E740481C1C}">
                <a14:useLocalDpi xmlns:a14="http://schemas.microsoft.com/office/drawing/2010/main" val="0"/>
              </a:ext>
            </a:extLst>
          </a:blip>
          <a:srcRect t="29989" b="26006"/>
          <a:stretch/>
        </p:blipFill>
        <p:spPr bwMode="auto">
          <a:xfrm>
            <a:off x="5463431" y="5741383"/>
            <a:ext cx="1466453" cy="860422"/>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Αποτέλεσμα εικόνας για sobeys inc usa"/>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52571" y="3904085"/>
            <a:ext cx="1093958" cy="97240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i.forbesimg.com/media/lists/companies/dollar-general_416x416.jpg"/>
          <p:cNvPicPr>
            <a:picLocks noChangeAspect="1" noChangeArrowheads="1"/>
          </p:cNvPicPr>
          <p:nvPr/>
        </p:nvPicPr>
        <p:blipFill rotWithShape="1">
          <a:blip r:embed="rId13">
            <a:extLst>
              <a:ext uri="{28A0092B-C50C-407E-A947-70E740481C1C}">
                <a14:useLocalDpi xmlns:a14="http://schemas.microsoft.com/office/drawing/2010/main" val="0"/>
              </a:ext>
            </a:extLst>
          </a:blip>
          <a:srcRect t="18819" b="22656"/>
          <a:stretch/>
        </p:blipFill>
        <p:spPr bwMode="auto">
          <a:xfrm>
            <a:off x="9202688" y="1581279"/>
            <a:ext cx="1422004" cy="1109649"/>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http://www.spscommerce.com/wp-content/uploads/2014/07/GiantEagle_logo.png"/>
          <p:cNvPicPr>
            <a:picLocks noChangeAspect="1" noChangeArrowheads="1"/>
          </p:cNvPicPr>
          <p:nvPr/>
        </p:nvPicPr>
        <p:blipFill rotWithShape="1">
          <a:blip r:embed="rId14">
            <a:extLst>
              <a:ext uri="{28A0092B-C50C-407E-A947-70E740481C1C}">
                <a14:useLocalDpi xmlns:a14="http://schemas.microsoft.com/office/drawing/2010/main" val="0"/>
              </a:ext>
            </a:extLst>
          </a:blip>
          <a:srcRect t="24104" b="18870"/>
          <a:stretch/>
        </p:blipFill>
        <p:spPr bwMode="auto">
          <a:xfrm>
            <a:off x="5731990" y="4514415"/>
            <a:ext cx="1773531" cy="899016"/>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Αποτέλεσμα εικόνας για ASSOCIATED WHOLESALE GROCERS usa"/>
          <p:cNvPicPr>
            <a:picLocks noChangeAspect="1" noChangeArrowheads="1"/>
          </p:cNvPicPr>
          <p:nvPr/>
        </p:nvPicPr>
        <p:blipFill rotWithShape="1">
          <a:blip r:embed="rId15">
            <a:extLst>
              <a:ext uri="{28A0092B-C50C-407E-A947-70E740481C1C}">
                <a14:useLocalDpi xmlns:a14="http://schemas.microsoft.com/office/drawing/2010/main" val="0"/>
              </a:ext>
            </a:extLst>
          </a:blip>
          <a:srcRect l="14765" r="12263"/>
          <a:stretch/>
        </p:blipFill>
        <p:spPr bwMode="auto">
          <a:xfrm>
            <a:off x="9463043" y="3393926"/>
            <a:ext cx="1042588" cy="1619251"/>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Σχετική εικόνα"/>
          <p:cNvPicPr>
            <a:picLocks noChangeAspect="1" noChangeArrowheads="1"/>
          </p:cNvPicPr>
          <p:nvPr/>
        </p:nvPicPr>
        <p:blipFill rotWithShape="1">
          <a:blip r:embed="rId16">
            <a:extLst>
              <a:ext uri="{28A0092B-C50C-407E-A947-70E740481C1C}">
                <a14:useLocalDpi xmlns:a14="http://schemas.microsoft.com/office/drawing/2010/main" val="0"/>
              </a:ext>
            </a:extLst>
          </a:blip>
          <a:srcRect b="18477"/>
          <a:stretch/>
        </p:blipFill>
        <p:spPr bwMode="auto">
          <a:xfrm>
            <a:off x="5650776" y="3630886"/>
            <a:ext cx="1494080" cy="73421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877356" y="4963923"/>
            <a:ext cx="1522640" cy="4567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4" descr="Giant-Carlisle logo.sv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935688" y="5574003"/>
            <a:ext cx="1428750" cy="47625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254526" y="4252949"/>
            <a:ext cx="1360579" cy="580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descr="Baker's Supermarkets.png"/>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242762" y="3476555"/>
            <a:ext cx="1215911" cy="639222"/>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King Soopers-City Market Logo.PNG"/>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798325" y="4847882"/>
            <a:ext cx="883039" cy="10286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201680" y="5651556"/>
            <a:ext cx="1618059" cy="860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Title 1"/>
          <p:cNvSpPr txBox="1">
            <a:spLocks/>
          </p:cNvSpPr>
          <p:nvPr/>
        </p:nvSpPr>
        <p:spPr bwMode="auto">
          <a:xfrm>
            <a:off x="2070100" y="230189"/>
            <a:ext cx="8058151" cy="906196"/>
          </a:xfrm>
          <a:prstGeom prst="rect">
            <a:avLst/>
          </a:prstGeom>
          <a:noFill/>
          <a:ln>
            <a:noFill/>
          </a:ln>
          <a:extLst/>
        </p:spPr>
        <p:txBody>
          <a:bodyPr vert="horz" wrap="square" lIns="0" tIns="45716" rIns="91431" bIns="45716" numCol="1" anchor="b" anchorCtr="0" compatLnSpc="1">
            <a:prstTxWarp prst="textNoShape">
              <a:avLst/>
            </a:prstTxWarp>
          </a:bodyPr>
          <a:lstStyle>
            <a:lvl1pPr algn="ctr" defTabSz="457155" rtl="0" eaLnBrk="1" fontAlgn="base" hangingPunct="1">
              <a:spcBef>
                <a:spcPct val="0"/>
              </a:spcBef>
              <a:spcAft>
                <a:spcPct val="0"/>
              </a:spcAft>
              <a:defRPr sz="6000" kern="1200" cap="none" spc="0">
                <a:solidFill>
                  <a:schemeClr val="tx2"/>
                </a:solidFill>
                <a:latin typeface="Verdana"/>
                <a:ea typeface="ＭＳ Ｐゴシック" charset="0"/>
                <a:cs typeface="Verdana"/>
              </a:defRPr>
            </a:lvl1pPr>
            <a:lvl2pPr algn="l" defTabSz="457155" rtl="0" eaLnBrk="1" fontAlgn="base" hangingPunct="1">
              <a:spcBef>
                <a:spcPct val="0"/>
              </a:spcBef>
              <a:spcAft>
                <a:spcPct val="0"/>
              </a:spcAft>
              <a:defRPr sz="2400">
                <a:solidFill>
                  <a:schemeClr val="bg1"/>
                </a:solidFill>
                <a:latin typeface="Arial" charset="0"/>
                <a:ea typeface="ＭＳ Ｐゴシック" charset="0"/>
                <a:cs typeface="ＭＳ Ｐゴシック" charset="0"/>
              </a:defRPr>
            </a:lvl2pPr>
            <a:lvl3pPr algn="l" defTabSz="457155" rtl="0" eaLnBrk="1" fontAlgn="base" hangingPunct="1">
              <a:spcBef>
                <a:spcPct val="0"/>
              </a:spcBef>
              <a:spcAft>
                <a:spcPct val="0"/>
              </a:spcAft>
              <a:defRPr sz="2400">
                <a:solidFill>
                  <a:schemeClr val="bg1"/>
                </a:solidFill>
                <a:latin typeface="Arial" charset="0"/>
                <a:ea typeface="ＭＳ Ｐゴシック" charset="0"/>
                <a:cs typeface="ＭＳ Ｐゴシック" charset="0"/>
              </a:defRPr>
            </a:lvl3pPr>
            <a:lvl4pPr algn="l" defTabSz="457155" rtl="0" eaLnBrk="1" fontAlgn="base" hangingPunct="1">
              <a:spcBef>
                <a:spcPct val="0"/>
              </a:spcBef>
              <a:spcAft>
                <a:spcPct val="0"/>
              </a:spcAft>
              <a:defRPr sz="2400">
                <a:solidFill>
                  <a:schemeClr val="bg1"/>
                </a:solidFill>
                <a:latin typeface="Arial" charset="0"/>
                <a:ea typeface="ＭＳ Ｐゴシック" charset="0"/>
                <a:cs typeface="ＭＳ Ｐゴシック" charset="0"/>
              </a:defRPr>
            </a:lvl4pPr>
            <a:lvl5pPr algn="l" defTabSz="457155" rtl="0" eaLnBrk="1" fontAlgn="base" hangingPunct="1">
              <a:spcBef>
                <a:spcPct val="0"/>
              </a:spcBef>
              <a:spcAft>
                <a:spcPct val="0"/>
              </a:spcAft>
              <a:defRPr sz="2400">
                <a:solidFill>
                  <a:schemeClr val="bg1"/>
                </a:solidFill>
                <a:latin typeface="Arial" charset="0"/>
                <a:ea typeface="ＭＳ Ｐゴシック" charset="0"/>
                <a:cs typeface="ＭＳ Ｐゴシック" charset="0"/>
              </a:defRPr>
            </a:lvl5pPr>
            <a:lvl6pPr marL="457155" algn="l" defTabSz="457155" rtl="0" eaLnBrk="1" fontAlgn="base" hangingPunct="1">
              <a:spcBef>
                <a:spcPct val="0"/>
              </a:spcBef>
              <a:spcAft>
                <a:spcPct val="0"/>
              </a:spcAft>
              <a:defRPr sz="2600">
                <a:solidFill>
                  <a:srgbClr val="002C6C"/>
                </a:solidFill>
                <a:latin typeface="Arial" charset="0"/>
                <a:ea typeface="ＭＳ Ｐゴシック" charset="0"/>
                <a:cs typeface="ＭＳ Ｐゴシック" charset="0"/>
              </a:defRPr>
            </a:lvl6pPr>
            <a:lvl7pPr marL="914310" algn="l" defTabSz="457155" rtl="0" eaLnBrk="1" fontAlgn="base" hangingPunct="1">
              <a:spcBef>
                <a:spcPct val="0"/>
              </a:spcBef>
              <a:spcAft>
                <a:spcPct val="0"/>
              </a:spcAft>
              <a:defRPr sz="2600">
                <a:solidFill>
                  <a:srgbClr val="002C6C"/>
                </a:solidFill>
                <a:latin typeface="Arial" charset="0"/>
                <a:ea typeface="ＭＳ Ｐゴシック" charset="0"/>
                <a:cs typeface="ＭＳ Ｐゴシック" charset="0"/>
              </a:defRPr>
            </a:lvl7pPr>
            <a:lvl8pPr marL="1371466" algn="l" defTabSz="457155" rtl="0" eaLnBrk="1" fontAlgn="base" hangingPunct="1">
              <a:spcBef>
                <a:spcPct val="0"/>
              </a:spcBef>
              <a:spcAft>
                <a:spcPct val="0"/>
              </a:spcAft>
              <a:defRPr sz="2600">
                <a:solidFill>
                  <a:srgbClr val="002C6C"/>
                </a:solidFill>
                <a:latin typeface="Arial" charset="0"/>
                <a:ea typeface="ＭＳ Ｐゴシック" charset="0"/>
                <a:cs typeface="ＭＳ Ｐゴシック" charset="0"/>
              </a:defRPr>
            </a:lvl8pPr>
            <a:lvl9pPr marL="1828622" algn="l" defTabSz="457155" rtl="0" eaLnBrk="1" fontAlgn="base" hangingPunct="1">
              <a:spcBef>
                <a:spcPct val="0"/>
              </a:spcBef>
              <a:spcAft>
                <a:spcPct val="0"/>
              </a:spcAft>
              <a:defRPr sz="2600">
                <a:solidFill>
                  <a:srgbClr val="002C6C"/>
                </a:solidFill>
                <a:latin typeface="Arial" charset="0"/>
                <a:ea typeface="ＭＳ Ｐゴシック" charset="0"/>
                <a:cs typeface="ＭＳ Ｐゴシック" charset="0"/>
              </a:defRPr>
            </a:lvl9pPr>
          </a:lstStyle>
          <a:p>
            <a:r>
              <a:rPr lang="el-GR" sz="2800" dirty="0">
                <a:solidFill>
                  <a:srgbClr val="002060"/>
                </a:solidFill>
              </a:rPr>
              <a:t>Ενδεικτικοί χρήστες</a:t>
            </a:r>
            <a:r>
              <a:rPr lang="en-US" sz="2800" dirty="0">
                <a:solidFill>
                  <a:srgbClr val="002060"/>
                </a:solidFill>
              </a:rPr>
              <a:t>/</a:t>
            </a:r>
            <a:r>
              <a:rPr lang="el-GR" sz="2800" dirty="0">
                <a:solidFill>
                  <a:srgbClr val="002060"/>
                </a:solidFill>
              </a:rPr>
              <a:t>Λιανέμποροι </a:t>
            </a:r>
            <a:r>
              <a:rPr lang="en-US" sz="2800" dirty="0">
                <a:solidFill>
                  <a:srgbClr val="002060"/>
                </a:solidFill>
              </a:rPr>
              <a:t>USA</a:t>
            </a:r>
          </a:p>
        </p:txBody>
      </p:sp>
      <p:pic>
        <p:nvPicPr>
          <p:cNvPr id="7170" name="Picture 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091555" y="3395699"/>
            <a:ext cx="1762125" cy="857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3593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normAutofit lnSpcReduction="10000"/>
          </a:bodyPr>
          <a:lstStyle/>
          <a:p>
            <a:endParaRPr lang="en-GB"/>
          </a:p>
        </p:txBody>
      </p:sp>
      <p:sp>
        <p:nvSpPr>
          <p:cNvPr id="4" name="Title 3"/>
          <p:cNvSpPr>
            <a:spLocks noGrp="1"/>
          </p:cNvSpPr>
          <p:nvPr>
            <p:ph type="title"/>
          </p:nvPr>
        </p:nvSpPr>
        <p:spPr/>
        <p:txBody>
          <a:bodyPr/>
          <a:lstStyle/>
          <a:p>
            <a:r>
              <a:rPr lang="el-GR" dirty="0"/>
              <a:t>Απαιτήσεις Λιανέμπορων</a:t>
            </a:r>
            <a:endParaRPr lang="en-GB" dirty="0"/>
          </a:p>
        </p:txBody>
      </p:sp>
      <p:sp>
        <p:nvSpPr>
          <p:cNvPr id="5" name="Slide Number Placeholder 4"/>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17</a:t>
            </a:fld>
            <a:endParaRPr lang="en-US" dirty="0"/>
          </a:p>
        </p:txBody>
      </p:sp>
      <p:pic>
        <p:nvPicPr>
          <p:cNvPr id="5122" name="Picture 2"/>
          <p:cNvPicPr>
            <a:picLocks noGrp="1" noChangeAspect="1" noChangeArrowheads="1"/>
          </p:cNvPicPr>
          <p:nvPr>
            <p:ph idx="13"/>
          </p:nvPr>
        </p:nvPicPr>
        <p:blipFill>
          <a:blip r:embed="rId2">
            <a:extLst>
              <a:ext uri="{28A0092B-C50C-407E-A947-70E740481C1C}">
                <a14:useLocalDpi xmlns:a14="http://schemas.microsoft.com/office/drawing/2010/main" val="0"/>
              </a:ext>
            </a:extLst>
          </a:blip>
          <a:srcRect/>
          <a:stretch>
            <a:fillRect/>
          </a:stretch>
        </p:blipFill>
        <p:spPr bwMode="auto">
          <a:xfrm>
            <a:off x="4007768" y="1340768"/>
            <a:ext cx="4392488" cy="4745838"/>
          </a:xfrm>
          <a:prstGeom prst="rect">
            <a:avLst/>
          </a:prstGeom>
          <a:noFill/>
          <a:ln w="952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663952" y="1628800"/>
            <a:ext cx="2088232" cy="360040"/>
          </a:xfrm>
          <a:prstGeom prst="rect">
            <a:avLst/>
          </a:prstGeom>
          <a:solidFill>
            <a:schemeClr val="bg1"/>
          </a:solidFill>
          <a:ln w="254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Verdana"/>
            </a:endParaRPr>
          </a:p>
        </p:txBody>
      </p:sp>
      <p:sp>
        <p:nvSpPr>
          <p:cNvPr id="7" name="Rectangle 6"/>
          <p:cNvSpPr/>
          <p:nvPr/>
        </p:nvSpPr>
        <p:spPr>
          <a:xfrm>
            <a:off x="4566740" y="2230502"/>
            <a:ext cx="3528392" cy="432048"/>
          </a:xfrm>
          <a:prstGeom prst="rect">
            <a:avLst/>
          </a:prstGeom>
          <a:noFill/>
          <a:ln w="444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Verdana"/>
            </a:endParaRPr>
          </a:p>
        </p:txBody>
      </p:sp>
      <p:sp>
        <p:nvSpPr>
          <p:cNvPr id="9" name="Rectangle 8"/>
          <p:cNvSpPr/>
          <p:nvPr/>
        </p:nvSpPr>
        <p:spPr>
          <a:xfrm>
            <a:off x="4566740" y="5445224"/>
            <a:ext cx="3528392" cy="432048"/>
          </a:xfrm>
          <a:prstGeom prst="rect">
            <a:avLst/>
          </a:prstGeom>
          <a:noFill/>
          <a:ln w="4445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solidFill>
                <a:prstClr val="white"/>
              </a:solidFill>
              <a:latin typeface="Verdana"/>
            </a:endParaRPr>
          </a:p>
        </p:txBody>
      </p:sp>
    </p:spTree>
    <p:extLst>
      <p:ext uri="{BB962C8B-B14F-4D97-AF65-F5344CB8AC3E}">
        <p14:creationId xmlns:p14="http://schemas.microsoft.com/office/powerpoint/2010/main" val="297918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normAutofit lnSpcReduction="10000"/>
          </a:bodyPr>
          <a:lstStyle/>
          <a:p>
            <a:endParaRPr lang="en-GB"/>
          </a:p>
        </p:txBody>
      </p:sp>
      <p:sp>
        <p:nvSpPr>
          <p:cNvPr id="4" name="Title 3"/>
          <p:cNvSpPr>
            <a:spLocks noGrp="1"/>
          </p:cNvSpPr>
          <p:nvPr>
            <p:ph type="title"/>
          </p:nvPr>
        </p:nvSpPr>
        <p:spPr/>
        <p:txBody>
          <a:bodyPr/>
          <a:lstStyle/>
          <a:p>
            <a:r>
              <a:rPr lang="el-GR" dirty="0"/>
              <a:t>Απαιτήσεις Λιανέμπορων</a:t>
            </a:r>
            <a:endParaRPr lang="en-GB" dirty="0"/>
          </a:p>
        </p:txBody>
      </p:sp>
      <p:sp>
        <p:nvSpPr>
          <p:cNvPr id="5" name="Slide Number Placeholder 4"/>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18</a:t>
            </a:fld>
            <a:endParaRPr lang="en-US" dirty="0"/>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117" t="15727" r="33268" b="16153"/>
          <a:stretch/>
        </p:blipFill>
        <p:spPr bwMode="auto">
          <a:xfrm>
            <a:off x="4072201" y="1340769"/>
            <a:ext cx="4608512" cy="5101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Grp="1" noChangeAspect="1" noChangeArrowheads="1"/>
          </p:cNvPicPr>
          <p:nvPr>
            <p:ph idx="13"/>
          </p:nvPr>
        </p:nvPicPr>
        <p:blipFill>
          <a:blip r:embed="rId3">
            <a:extLst>
              <a:ext uri="{28A0092B-C50C-407E-A947-70E740481C1C}">
                <a14:useLocalDpi xmlns:a14="http://schemas.microsoft.com/office/drawing/2010/main" val="0"/>
              </a:ext>
            </a:extLst>
          </a:blip>
          <a:srcRect/>
          <a:stretch>
            <a:fillRect/>
          </a:stretch>
        </p:blipFill>
        <p:spPr bwMode="auto">
          <a:xfrm>
            <a:off x="4072201" y="2780928"/>
            <a:ext cx="4868851"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8312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7408" y="332656"/>
            <a:ext cx="6858000" cy="936104"/>
          </a:xfrm>
        </p:spPr>
        <p:txBody>
          <a:bodyPr/>
          <a:lstStyle/>
          <a:p>
            <a:r>
              <a:rPr lang="el-GR" sz="2800" dirty="0"/>
              <a:t>Απαιτήσεις Λιανέμπορων</a:t>
            </a:r>
            <a:endParaRPr lang="en-GB" sz="2800" dirty="0"/>
          </a:p>
        </p:txBody>
      </p:sp>
      <p:sp>
        <p:nvSpPr>
          <p:cNvPr id="3" name="Subtitle 2"/>
          <p:cNvSpPr>
            <a:spLocks noGrp="1"/>
          </p:cNvSpPr>
          <p:nvPr>
            <p:ph type="subTitle" idx="1"/>
          </p:nvPr>
        </p:nvSpPr>
        <p:spPr/>
        <p:txBody>
          <a:bodyPr/>
          <a:lstStyle/>
          <a:p>
            <a:endParaRPr lang="en-GB" dirty="0"/>
          </a:p>
        </p:txBody>
      </p:sp>
      <p:sp>
        <p:nvSpPr>
          <p:cNvPr id="4" name="Slide Number Placeholder 3"/>
          <p:cNvSpPr>
            <a:spLocks noGrp="1"/>
          </p:cNvSpPr>
          <p:nvPr>
            <p:ph type="sldNum" sz="quarter" idx="12"/>
          </p:nvPr>
        </p:nvSpPr>
        <p:spPr/>
        <p:txBody>
          <a:bodyPr/>
          <a:lstStyle/>
          <a:p>
            <a:fld id="{E35F35D7-3161-44E8-807F-C9FE57353E47}" type="slidenum">
              <a:rPr lang="el-GR"/>
              <a:pPr/>
              <a:t>19</a:t>
            </a:fld>
            <a:endParaRPr lang="el-G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33933" y="1556792"/>
            <a:ext cx="4159800" cy="1440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2162" t="7949" r="36732" b="25897"/>
          <a:stretch/>
        </p:blipFill>
        <p:spPr bwMode="auto">
          <a:xfrm>
            <a:off x="1578317" y="1484784"/>
            <a:ext cx="5011253"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7695" y="5085184"/>
            <a:ext cx="35718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9028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20</a:t>
            </a:fld>
            <a:endParaRPr lang="en-US" dirty="0"/>
          </a:p>
        </p:txBody>
      </p:sp>
      <p:pic>
        <p:nvPicPr>
          <p:cNvPr id="28" name="Pictur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39172" y="97929"/>
            <a:ext cx="1038457" cy="1038457"/>
          </a:xfrm>
          <a:prstGeom prst="rect">
            <a:avLst/>
          </a:prstGeom>
        </p:spPr>
      </p:pic>
      <p:sp>
        <p:nvSpPr>
          <p:cNvPr id="29" name="Title 1"/>
          <p:cNvSpPr>
            <a:spLocks noGrp="1"/>
          </p:cNvSpPr>
          <p:nvPr>
            <p:ph type="title"/>
          </p:nvPr>
        </p:nvSpPr>
        <p:spPr>
          <a:xfrm>
            <a:off x="2070100" y="230189"/>
            <a:ext cx="8058151" cy="906196"/>
          </a:xfrm>
        </p:spPr>
        <p:txBody>
          <a:bodyPr/>
          <a:lstStyle/>
          <a:p>
            <a:r>
              <a:rPr lang="el-GR" dirty="0">
                <a:solidFill>
                  <a:srgbClr val="002060"/>
                </a:solidFill>
              </a:rPr>
              <a:t>Ενδεικτικοί χρήστες Παγκοσμίως</a:t>
            </a:r>
            <a:endParaRPr lang="en-US" dirty="0">
              <a:solidFill>
                <a:srgbClr val="002060"/>
              </a:solidFill>
            </a:endParaRPr>
          </a:p>
        </p:txBody>
      </p:sp>
      <p:pic>
        <p:nvPicPr>
          <p:cNvPr id="9220" name="Picture 4" descr="http://www.chainstoreage.com/sites/chainstoreage.com/files/field_main_image/2015-01/delhaize_Log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457" t="17645" r="28188" b="16814"/>
          <a:stretch/>
        </p:blipFill>
        <p:spPr bwMode="auto">
          <a:xfrm>
            <a:off x="1776105" y="1409243"/>
            <a:ext cx="1065483" cy="1154274"/>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i.forbesimg.com/media/lists/companies/royal-ahold_416x416.jpg"/>
          <p:cNvPicPr>
            <a:picLocks noChangeAspect="1" noChangeArrowheads="1"/>
          </p:cNvPicPr>
          <p:nvPr/>
        </p:nvPicPr>
        <p:blipFill rotWithShape="1">
          <a:blip r:embed="rId4">
            <a:extLst>
              <a:ext uri="{28A0092B-C50C-407E-A947-70E740481C1C}">
                <a14:useLocalDpi xmlns:a14="http://schemas.microsoft.com/office/drawing/2010/main" val="0"/>
              </a:ext>
            </a:extLst>
          </a:blip>
          <a:srcRect t="25000" b="34615"/>
          <a:stretch/>
        </p:blipFill>
        <p:spPr bwMode="auto">
          <a:xfrm>
            <a:off x="4396571" y="1543599"/>
            <a:ext cx="1969069" cy="795201"/>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www.bhwt.org.uk/wp-content/uploads/2015/03/Tesco_Logo.jpg"/>
          <p:cNvPicPr>
            <a:picLocks noChangeAspect="1" noChangeArrowheads="1"/>
          </p:cNvPicPr>
          <p:nvPr/>
        </p:nvPicPr>
        <p:blipFill rotWithShape="1">
          <a:blip r:embed="rId5">
            <a:extLst>
              <a:ext uri="{28A0092B-C50C-407E-A947-70E740481C1C}">
                <a14:useLocalDpi xmlns:a14="http://schemas.microsoft.com/office/drawing/2010/main" val="0"/>
              </a:ext>
            </a:extLst>
          </a:blip>
          <a:srcRect l="8000" t="35199" r="7200" b="32801"/>
          <a:stretch/>
        </p:blipFill>
        <p:spPr bwMode="auto">
          <a:xfrm>
            <a:off x="6815775" y="2744602"/>
            <a:ext cx="1835292" cy="692563"/>
          </a:xfrm>
          <a:prstGeom prst="rect">
            <a:avLst/>
          </a:prstGeom>
          <a:noFill/>
          <a:extLst>
            <a:ext uri="{909E8E84-426E-40DD-AFC4-6F175D3DCCD1}">
              <a14:hiddenFill xmlns:a14="http://schemas.microsoft.com/office/drawing/2010/main">
                <a:solidFill>
                  <a:srgbClr val="FFFFFF"/>
                </a:solidFill>
              </a14:hiddenFill>
            </a:ext>
          </a:extLst>
        </p:spPr>
      </p:pic>
      <p:pic>
        <p:nvPicPr>
          <p:cNvPr id="9228" name="Picture 12" descr="Ica logo.sv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5780" y="1535435"/>
            <a:ext cx="1357144" cy="72607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7"/>
          <a:stretch>
            <a:fillRect/>
          </a:stretch>
        </p:blipFill>
        <p:spPr>
          <a:xfrm>
            <a:off x="7881913" y="1527742"/>
            <a:ext cx="1081618" cy="1209167"/>
          </a:xfrm>
          <a:prstGeom prst="rect">
            <a:avLst/>
          </a:prstGeom>
        </p:spPr>
      </p:pic>
      <p:pic>
        <p:nvPicPr>
          <p:cNvPr id="9238" name="Picture 22" descr="http://www.pittmanseafoods.com/pictures/list/376_detail.jpg?1393239555"/>
          <p:cNvPicPr>
            <a:picLocks noChangeAspect="1" noChangeArrowheads="1"/>
          </p:cNvPicPr>
          <p:nvPr/>
        </p:nvPicPr>
        <p:blipFill rotWithShape="1">
          <a:blip r:embed="rId8">
            <a:extLst>
              <a:ext uri="{28A0092B-C50C-407E-A947-70E740481C1C}">
                <a14:useLocalDpi xmlns:a14="http://schemas.microsoft.com/office/drawing/2010/main" val="0"/>
              </a:ext>
            </a:extLst>
          </a:blip>
          <a:srcRect t="9425" b="12170"/>
          <a:stretch/>
        </p:blipFill>
        <p:spPr bwMode="auto">
          <a:xfrm>
            <a:off x="1726577" y="2744602"/>
            <a:ext cx="2230023" cy="692563"/>
          </a:xfrm>
          <a:prstGeom prst="rect">
            <a:avLst/>
          </a:prstGeom>
          <a:noFill/>
          <a:extLst>
            <a:ext uri="{909E8E84-426E-40DD-AFC4-6F175D3DCCD1}">
              <a14:hiddenFill xmlns:a14="http://schemas.microsoft.com/office/drawing/2010/main">
                <a:solidFill>
                  <a:srgbClr val="FFFFFF"/>
                </a:solidFill>
              </a14:hiddenFill>
            </a:ext>
          </a:extLst>
        </p:spPr>
      </p:pic>
      <p:pic>
        <p:nvPicPr>
          <p:cNvPr id="9240" name="Picture 24" descr="http://www.amcham.gr/wp-content/uploads/2015/04/barilla.jpg"/>
          <p:cNvPicPr>
            <a:picLocks noChangeAspect="1" noChangeArrowheads="1"/>
          </p:cNvPicPr>
          <p:nvPr/>
        </p:nvPicPr>
        <p:blipFill rotWithShape="1">
          <a:blip r:embed="rId9">
            <a:extLst>
              <a:ext uri="{28A0092B-C50C-407E-A947-70E740481C1C}">
                <a14:useLocalDpi xmlns:a14="http://schemas.microsoft.com/office/drawing/2010/main" val="0"/>
              </a:ext>
            </a:extLst>
          </a:blip>
          <a:srcRect t="26667" b="25333"/>
          <a:stretch/>
        </p:blipFill>
        <p:spPr bwMode="auto">
          <a:xfrm>
            <a:off x="9063871" y="3651394"/>
            <a:ext cx="1300061" cy="624029"/>
          </a:xfrm>
          <a:prstGeom prst="rect">
            <a:avLst/>
          </a:prstGeom>
          <a:noFill/>
          <a:extLst>
            <a:ext uri="{909E8E84-426E-40DD-AFC4-6F175D3DCCD1}">
              <a14:hiddenFill xmlns:a14="http://schemas.microsoft.com/office/drawing/2010/main">
                <a:solidFill>
                  <a:srgbClr val="FFFFFF"/>
                </a:solidFill>
              </a14:hiddenFill>
            </a:ext>
          </a:extLst>
        </p:spPr>
      </p:pic>
      <p:pic>
        <p:nvPicPr>
          <p:cNvPr id="9242" name="Picture 26" descr="http://www.iatronet.gr/photos/enimerosi/mondelez225.jpg"/>
          <p:cNvPicPr>
            <a:picLocks noChangeAspect="1" noChangeArrowheads="1"/>
          </p:cNvPicPr>
          <p:nvPr/>
        </p:nvPicPr>
        <p:blipFill rotWithShape="1">
          <a:blip r:embed="rId10">
            <a:extLst>
              <a:ext uri="{28A0092B-C50C-407E-A947-70E740481C1C}">
                <a14:useLocalDpi xmlns:a14="http://schemas.microsoft.com/office/drawing/2010/main" val="0"/>
              </a:ext>
            </a:extLst>
          </a:blip>
          <a:srcRect l="7112" t="29379" r="7556" b="22621"/>
          <a:stretch/>
        </p:blipFill>
        <p:spPr bwMode="auto">
          <a:xfrm>
            <a:off x="3815319" y="4655164"/>
            <a:ext cx="18288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9244" name="Picture 28" descr="http://www.businessnews.gr/sites/default/files/styles/scalecrop_870x530/public/mars_hellas_logo.jpg?itok=OC7A-Eyp"/>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84376" y="5597362"/>
            <a:ext cx="1036565" cy="631471"/>
          </a:xfrm>
          <a:prstGeom prst="rect">
            <a:avLst/>
          </a:prstGeom>
          <a:noFill/>
          <a:extLst>
            <a:ext uri="{909E8E84-426E-40DD-AFC4-6F175D3DCCD1}">
              <a14:hiddenFill xmlns:a14="http://schemas.microsoft.com/office/drawing/2010/main">
                <a:solidFill>
                  <a:srgbClr val="FFFFFF"/>
                </a:solidFill>
              </a14:hiddenFill>
            </a:ext>
          </a:extLst>
        </p:spPr>
      </p:pic>
      <p:pic>
        <p:nvPicPr>
          <p:cNvPr id="9246" name="Picture 30" descr="http://www.minerva.com.gr/wp-content/uploads/2013/11/min_logo_og.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797912" y="3214699"/>
            <a:ext cx="1498134" cy="1498134"/>
          </a:xfrm>
          <a:prstGeom prst="rect">
            <a:avLst/>
          </a:prstGeom>
          <a:noFill/>
          <a:extLst>
            <a:ext uri="{909E8E84-426E-40DD-AFC4-6F175D3DCCD1}">
              <a14:hiddenFill xmlns:a14="http://schemas.microsoft.com/office/drawing/2010/main">
                <a:solidFill>
                  <a:srgbClr val="FFFFFF"/>
                </a:solidFill>
              </a14:hiddenFill>
            </a:ext>
          </a:extLst>
        </p:spPr>
      </p:pic>
      <p:pic>
        <p:nvPicPr>
          <p:cNvPr id="9248" name="Picture 32" descr="http://www.advertising.gr/uploads/images/57717/i-lily-dimitriou-stin-tsantalis-medet.jpg?lm=065e5849a13ff50a0f73b21bac436859"/>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167242" y="4484809"/>
            <a:ext cx="1297066" cy="797910"/>
          </a:xfrm>
          <a:prstGeom prst="rect">
            <a:avLst/>
          </a:prstGeom>
          <a:noFill/>
          <a:extLst>
            <a:ext uri="{909E8E84-426E-40DD-AFC4-6F175D3DCCD1}">
              <a14:hiddenFill xmlns:a14="http://schemas.microsoft.com/office/drawing/2010/main">
                <a:solidFill>
                  <a:srgbClr val="FFFFFF"/>
                </a:solidFill>
              </a14:hiddenFill>
            </a:ext>
          </a:extLst>
        </p:spPr>
      </p:pic>
      <p:pic>
        <p:nvPicPr>
          <p:cNvPr id="9250" name="Picture 34" descr="http://greece.fage.eu/sites/all/themes/global_fage/images/share_greece_logo.png"/>
          <p:cNvPicPr>
            <a:picLocks noChangeAspect="1" noChangeArrowheads="1"/>
          </p:cNvPicPr>
          <p:nvPr/>
        </p:nvPicPr>
        <p:blipFill rotWithShape="1">
          <a:blip r:embed="rId14">
            <a:extLst>
              <a:ext uri="{28A0092B-C50C-407E-A947-70E740481C1C}">
                <a14:useLocalDpi xmlns:a14="http://schemas.microsoft.com/office/drawing/2010/main" val="0"/>
              </a:ext>
            </a:extLst>
          </a:blip>
          <a:srcRect l="11916" t="30000" r="12084" b="30000"/>
          <a:stretch/>
        </p:blipFill>
        <p:spPr bwMode="auto">
          <a:xfrm>
            <a:off x="3418093" y="5373562"/>
            <a:ext cx="1311627" cy="690330"/>
          </a:xfrm>
          <a:prstGeom prst="rect">
            <a:avLst/>
          </a:prstGeom>
          <a:noFill/>
          <a:extLst>
            <a:ext uri="{909E8E84-426E-40DD-AFC4-6F175D3DCCD1}">
              <a14:hiddenFill xmlns:a14="http://schemas.microsoft.com/office/drawing/2010/main">
                <a:solidFill>
                  <a:srgbClr val="FFFFFF"/>
                </a:solidFill>
              </a14:hiddenFill>
            </a:ext>
          </a:extLst>
        </p:spPr>
      </p:pic>
      <p:pic>
        <p:nvPicPr>
          <p:cNvPr id="9252" name="Picture 36" descr="http://www.d-pack.gr/wp-content/uploads/2014/03/melissa.png"/>
          <p:cNvPicPr>
            <a:picLocks noChangeAspect="1" noChangeArrowheads="1"/>
          </p:cNvPicPr>
          <p:nvPr/>
        </p:nvPicPr>
        <p:blipFill rotWithShape="1">
          <a:blip r:embed="rId15">
            <a:extLst>
              <a:ext uri="{28A0092B-C50C-407E-A947-70E740481C1C}">
                <a14:useLocalDpi xmlns:a14="http://schemas.microsoft.com/office/drawing/2010/main" val="0"/>
              </a:ext>
            </a:extLst>
          </a:blip>
          <a:srcRect l="6084" t="24768" r="3975" b="26462"/>
          <a:stretch/>
        </p:blipFill>
        <p:spPr bwMode="auto">
          <a:xfrm>
            <a:off x="9146204" y="4465329"/>
            <a:ext cx="1285032" cy="696802"/>
          </a:xfrm>
          <a:prstGeom prst="rect">
            <a:avLst/>
          </a:prstGeom>
          <a:noFill/>
          <a:extLst>
            <a:ext uri="{909E8E84-426E-40DD-AFC4-6F175D3DCCD1}">
              <a14:hiddenFill xmlns:a14="http://schemas.microsoft.com/office/drawing/2010/main">
                <a:solidFill>
                  <a:srgbClr val="FFFFFF"/>
                </a:solidFill>
              </a14:hiddenFill>
            </a:ext>
          </a:extLst>
        </p:spPr>
      </p:pic>
      <p:pic>
        <p:nvPicPr>
          <p:cNvPr id="9254" name="Picture 38" descr="https://media.licdn.com/media/p/1/005/044/3fa/068c7fc.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573443" y="3564510"/>
            <a:ext cx="2255304" cy="768060"/>
          </a:xfrm>
          <a:prstGeom prst="rect">
            <a:avLst/>
          </a:prstGeom>
          <a:noFill/>
          <a:extLst>
            <a:ext uri="{909E8E84-426E-40DD-AFC4-6F175D3DCCD1}">
              <a14:hiddenFill xmlns:a14="http://schemas.microsoft.com/office/drawing/2010/main">
                <a:solidFill>
                  <a:srgbClr val="FFFFFF"/>
                </a:solidFill>
              </a14:hiddenFill>
            </a:ext>
          </a:extLst>
        </p:spPr>
      </p:pic>
      <p:pic>
        <p:nvPicPr>
          <p:cNvPr id="9256" name="Picture 40" descr="http://www.bookwave.gr/wp-content/uploads/2014/11/jpg1"/>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28321" y="5249543"/>
            <a:ext cx="1343122" cy="850645"/>
          </a:xfrm>
          <a:prstGeom prst="rect">
            <a:avLst/>
          </a:prstGeom>
          <a:noFill/>
          <a:extLst>
            <a:ext uri="{909E8E84-426E-40DD-AFC4-6F175D3DCCD1}">
              <a14:hiddenFill xmlns:a14="http://schemas.microsoft.com/office/drawing/2010/main">
                <a:solidFill>
                  <a:srgbClr val="FFFFFF"/>
                </a:solidFill>
              </a14:hiddenFill>
            </a:ext>
          </a:extLst>
        </p:spPr>
      </p:pic>
      <p:pic>
        <p:nvPicPr>
          <p:cNvPr id="9258" name="Picture 42" descr="https://encrypted-tbn0.gstatic.com/images?q=tbn:ANd9GcQJmVGJJEvx9OV3eJiVOLt15uMSXXbrPRbqiyqeUFy4IgCF0Iya"/>
          <p:cNvPicPr>
            <a:picLocks noChangeAspect="1" noChangeArrowheads="1"/>
          </p:cNvPicPr>
          <p:nvPr/>
        </p:nvPicPr>
        <p:blipFill rotWithShape="1">
          <a:blip r:embed="rId18">
            <a:extLst>
              <a:ext uri="{28A0092B-C50C-407E-A947-70E740481C1C}">
                <a14:useLocalDpi xmlns:a14="http://schemas.microsoft.com/office/drawing/2010/main" val="0"/>
              </a:ext>
            </a:extLst>
          </a:blip>
          <a:srcRect l="11746" t="39074" r="15544" b="37536"/>
          <a:stretch/>
        </p:blipFill>
        <p:spPr bwMode="auto">
          <a:xfrm>
            <a:off x="1796160" y="4305504"/>
            <a:ext cx="1797590" cy="578261"/>
          </a:xfrm>
          <a:prstGeom prst="rect">
            <a:avLst/>
          </a:prstGeom>
          <a:noFill/>
          <a:extLst>
            <a:ext uri="{909E8E84-426E-40DD-AFC4-6F175D3DCCD1}">
              <a14:hiddenFill xmlns:a14="http://schemas.microsoft.com/office/drawing/2010/main">
                <a:solidFill>
                  <a:srgbClr val="FFFFFF"/>
                </a:solidFill>
              </a14:hiddenFill>
            </a:ext>
          </a:extLst>
        </p:spPr>
      </p:pic>
      <p:pic>
        <p:nvPicPr>
          <p:cNvPr id="9260" name="Picture 44" descr="http://www.pepsico.com.gr/img/tasty.jpg"/>
          <p:cNvPicPr>
            <a:picLocks noChangeAspect="1" noChangeArrowheads="1"/>
          </p:cNvPicPr>
          <p:nvPr/>
        </p:nvPicPr>
        <p:blipFill rotWithShape="1">
          <a:blip r:embed="rId19">
            <a:extLst>
              <a:ext uri="{28A0092B-C50C-407E-A947-70E740481C1C}">
                <a14:useLocalDpi xmlns:a14="http://schemas.microsoft.com/office/drawing/2010/main" val="0"/>
              </a:ext>
            </a:extLst>
          </a:blip>
          <a:srcRect l="5555" t="10519" b="-1"/>
          <a:stretch/>
        </p:blipFill>
        <p:spPr bwMode="auto">
          <a:xfrm>
            <a:off x="7733421" y="4555672"/>
            <a:ext cx="1116226" cy="76848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Αρχική Σελίδα"/>
          <p:cNvPicPr>
            <a:picLocks noChangeAspect="1" noChangeArrowheads="1"/>
          </p:cNvPicPr>
          <p:nvPr/>
        </p:nvPicPr>
        <p:blipFill rotWithShape="1">
          <a:blip r:embed="rId20">
            <a:extLst>
              <a:ext uri="{28A0092B-C50C-407E-A947-70E740481C1C}">
                <a14:useLocalDpi xmlns:a14="http://schemas.microsoft.com/office/drawing/2010/main" val="0"/>
              </a:ext>
            </a:extLst>
          </a:blip>
          <a:srcRect b="30571"/>
          <a:stretch/>
        </p:blipFill>
        <p:spPr bwMode="auto">
          <a:xfrm>
            <a:off x="6598974" y="3702915"/>
            <a:ext cx="1524000" cy="661307"/>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Logotipo de Mercadona. Supermercados de Confianza."/>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10"/>
            <a:endParaRPr lang="en-GB">
              <a:solidFill>
                <a:srgbClr val="454545"/>
              </a:solidFill>
              <a:latin typeface="Verdana"/>
            </a:endParaRPr>
          </a:p>
        </p:txBody>
      </p:sp>
      <p:pic>
        <p:nvPicPr>
          <p:cNvPr id="26" name="Picture 6" descr="C:\Users\gsarantavgas\Desktop\logomercavertical.gif"/>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4282925" y="2563517"/>
            <a:ext cx="2134315" cy="93181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d2zb3pcfhmkb1c.cloudfront.net/medias/sys_master/h6b/h8b/8799410028574.png?buildNumber=6ee1e3ee803"/>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858069" y="3713288"/>
            <a:ext cx="2704576" cy="64055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Logo Edeka.sv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538058" y="1368639"/>
            <a:ext cx="1018254" cy="123548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0" descr="https://img.grouponcdn.com/coupons/svWS786jtP7X3Y2JHsBTRQ/walmart_com-500x500"/>
          <p:cNvPicPr>
            <a:picLocks noChangeAspect="1" noChangeArrowheads="1"/>
          </p:cNvPicPr>
          <p:nvPr/>
        </p:nvPicPr>
        <p:blipFill rotWithShape="1">
          <a:blip r:embed="rId24" cstate="print">
            <a:extLst>
              <a:ext uri="{28A0092B-C50C-407E-A947-70E740481C1C}">
                <a14:useLocalDpi xmlns:a14="http://schemas.microsoft.com/office/drawing/2010/main" val="0"/>
              </a:ext>
            </a:extLst>
          </a:blip>
          <a:srcRect l="8000" t="38300" r="7200" b="39300"/>
          <a:stretch/>
        </p:blipFill>
        <p:spPr bwMode="auto">
          <a:xfrm>
            <a:off x="8763692" y="2853808"/>
            <a:ext cx="1667544" cy="440484"/>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http://www.e-dimosio.gr/wp-content/uploads/2015/04/procterGamble.png"/>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042272" y="5298443"/>
            <a:ext cx="1182126" cy="765450"/>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12" descr="Αποτέλεσμα εικόνας για johnson and johnson"/>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10"/>
            <a:endParaRPr lang="en-GB">
              <a:solidFill>
                <a:srgbClr val="454545"/>
              </a:solidFill>
              <a:latin typeface="Verdana"/>
            </a:endParaRPr>
          </a:p>
        </p:txBody>
      </p:sp>
      <p:pic>
        <p:nvPicPr>
          <p:cNvPr id="32" name="Picture 31" descr="Αποτέλεσμα εικόνας για johnson and johnson"/>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7365326" y="5649686"/>
            <a:ext cx="1673225" cy="306705"/>
          </a:xfrm>
          <a:prstGeom prst="rect">
            <a:avLst/>
          </a:prstGeom>
          <a:noFill/>
          <a:ln>
            <a:noFill/>
          </a:ln>
        </p:spPr>
      </p:pic>
      <p:sp>
        <p:nvSpPr>
          <p:cNvPr id="4" name="AutoShape 14" descr="Αποτέλεσμα εικόνας για coca cola"/>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310"/>
            <a:endParaRPr lang="en-GB">
              <a:solidFill>
                <a:srgbClr val="454545"/>
              </a:solidFill>
              <a:latin typeface="Verdana"/>
            </a:endParaRPr>
          </a:p>
        </p:txBody>
      </p:sp>
      <p:pic>
        <p:nvPicPr>
          <p:cNvPr id="34" name="Picture 17" descr="C:\Users\gsarantavgas\Desktop\download.png"/>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9296046" y="5162131"/>
            <a:ext cx="1031076" cy="103107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8" descr="http://wac.450f.edgecastcdn.net/80450F/witl.com/files/2015/07/Kroger.jpg"/>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9146204" y="1543598"/>
            <a:ext cx="1341828" cy="1094350"/>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descr="KRI KRI"/>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831975" y="4754504"/>
            <a:ext cx="1168806" cy="872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2102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44"/>
                                        </p:tgtEl>
                                        <p:attrNameLst>
                                          <p:attrName>style.visibility</p:attrName>
                                        </p:attrNameLst>
                                      </p:cBhvr>
                                      <p:to>
                                        <p:strVal val="visible"/>
                                      </p:to>
                                    </p:set>
                                    <p:animEffect transition="in" filter="fade">
                                      <p:cBhvr>
                                        <p:cTn id="7" dur="500"/>
                                        <p:tgtEl>
                                          <p:spTgt spid="9244"/>
                                        </p:tgtEl>
                                      </p:cBhvr>
                                    </p:animEffect>
                                  </p:childTnLst>
                                </p:cTn>
                              </p:par>
                              <p:par>
                                <p:cTn id="8" presetID="10" presetClass="entr" presetSubtype="0" fill="hold" nodeType="withEffect">
                                  <p:stCondLst>
                                    <p:cond delay="0"/>
                                  </p:stCondLst>
                                  <p:childTnLst>
                                    <p:set>
                                      <p:cBhvr>
                                        <p:cTn id="9" dur="1" fill="hold">
                                          <p:stCondLst>
                                            <p:cond delay="0"/>
                                          </p:stCondLst>
                                        </p:cTn>
                                        <p:tgtEl>
                                          <p:spTgt spid="9248"/>
                                        </p:tgtEl>
                                        <p:attrNameLst>
                                          <p:attrName>style.visibility</p:attrName>
                                        </p:attrNameLst>
                                      </p:cBhvr>
                                      <p:to>
                                        <p:strVal val="visible"/>
                                      </p:to>
                                    </p:set>
                                    <p:animEffect transition="in" filter="fade">
                                      <p:cBhvr>
                                        <p:cTn id="10" dur="500"/>
                                        <p:tgtEl>
                                          <p:spTgt spid="9248"/>
                                        </p:tgtEl>
                                      </p:cBhvr>
                                    </p:animEffect>
                                  </p:childTnLst>
                                </p:cTn>
                              </p:par>
                              <p:par>
                                <p:cTn id="11" presetID="10" presetClass="entr" presetSubtype="0" fill="hold" nodeType="withEffect">
                                  <p:stCondLst>
                                    <p:cond delay="0"/>
                                  </p:stCondLst>
                                  <p:childTnLst>
                                    <p:set>
                                      <p:cBhvr>
                                        <p:cTn id="12" dur="1" fill="hold">
                                          <p:stCondLst>
                                            <p:cond delay="0"/>
                                          </p:stCondLst>
                                        </p:cTn>
                                        <p:tgtEl>
                                          <p:spTgt spid="9240"/>
                                        </p:tgtEl>
                                        <p:attrNameLst>
                                          <p:attrName>style.visibility</p:attrName>
                                        </p:attrNameLst>
                                      </p:cBhvr>
                                      <p:to>
                                        <p:strVal val="visible"/>
                                      </p:to>
                                    </p:set>
                                    <p:animEffect transition="in" filter="fade">
                                      <p:cBhvr>
                                        <p:cTn id="13" dur="500"/>
                                        <p:tgtEl>
                                          <p:spTgt spid="9240"/>
                                        </p:tgtEl>
                                      </p:cBhvr>
                                    </p:animEffect>
                                  </p:childTnLst>
                                </p:cTn>
                              </p:par>
                              <p:par>
                                <p:cTn id="14" presetID="10" presetClass="entr" presetSubtype="0" fill="hold" nodeType="withEffect">
                                  <p:stCondLst>
                                    <p:cond delay="0"/>
                                  </p:stCondLst>
                                  <p:childTnLst>
                                    <p:set>
                                      <p:cBhvr>
                                        <p:cTn id="15" dur="1" fill="hold">
                                          <p:stCondLst>
                                            <p:cond delay="0"/>
                                          </p:stCondLst>
                                        </p:cTn>
                                        <p:tgtEl>
                                          <p:spTgt spid="9260"/>
                                        </p:tgtEl>
                                        <p:attrNameLst>
                                          <p:attrName>style.visibility</p:attrName>
                                        </p:attrNameLst>
                                      </p:cBhvr>
                                      <p:to>
                                        <p:strVal val="visible"/>
                                      </p:to>
                                    </p:set>
                                    <p:animEffect transition="in" filter="fade">
                                      <p:cBhvr>
                                        <p:cTn id="16" dur="500"/>
                                        <p:tgtEl>
                                          <p:spTgt spid="9260"/>
                                        </p:tgtEl>
                                      </p:cBhvr>
                                    </p:animEffect>
                                  </p:childTnLst>
                                </p:cTn>
                              </p:par>
                              <p:par>
                                <p:cTn id="17" presetID="10" presetClass="entr" presetSubtype="0" fill="hold" nodeType="withEffect">
                                  <p:stCondLst>
                                    <p:cond delay="0"/>
                                  </p:stCondLst>
                                  <p:childTnLst>
                                    <p:set>
                                      <p:cBhvr>
                                        <p:cTn id="18" dur="1" fill="hold">
                                          <p:stCondLst>
                                            <p:cond delay="0"/>
                                          </p:stCondLst>
                                        </p:cTn>
                                        <p:tgtEl>
                                          <p:spTgt spid="9256"/>
                                        </p:tgtEl>
                                        <p:attrNameLst>
                                          <p:attrName>style.visibility</p:attrName>
                                        </p:attrNameLst>
                                      </p:cBhvr>
                                      <p:to>
                                        <p:strVal val="visible"/>
                                      </p:to>
                                    </p:set>
                                    <p:animEffect transition="in" filter="fade">
                                      <p:cBhvr>
                                        <p:cTn id="19" dur="500"/>
                                        <p:tgtEl>
                                          <p:spTgt spid="9256"/>
                                        </p:tgtEl>
                                      </p:cBhvr>
                                    </p:animEffect>
                                  </p:childTnLst>
                                </p:cTn>
                              </p:par>
                              <p:par>
                                <p:cTn id="20" presetID="10" presetClass="entr" presetSubtype="0" fill="hold" nodeType="withEffect">
                                  <p:stCondLst>
                                    <p:cond delay="0"/>
                                  </p:stCondLst>
                                  <p:childTnLst>
                                    <p:set>
                                      <p:cBhvr>
                                        <p:cTn id="21" dur="1" fill="hold">
                                          <p:stCondLst>
                                            <p:cond delay="0"/>
                                          </p:stCondLst>
                                        </p:cTn>
                                        <p:tgtEl>
                                          <p:spTgt spid="9242"/>
                                        </p:tgtEl>
                                        <p:attrNameLst>
                                          <p:attrName>style.visibility</p:attrName>
                                        </p:attrNameLst>
                                      </p:cBhvr>
                                      <p:to>
                                        <p:strVal val="visible"/>
                                      </p:to>
                                    </p:set>
                                    <p:animEffect transition="in" filter="fade">
                                      <p:cBhvr>
                                        <p:cTn id="22" dur="500"/>
                                        <p:tgtEl>
                                          <p:spTgt spid="9242"/>
                                        </p:tgtEl>
                                      </p:cBhvr>
                                    </p:animEffect>
                                  </p:childTnLst>
                                </p:cTn>
                              </p:par>
                              <p:par>
                                <p:cTn id="23" presetID="10" presetClass="entr" presetSubtype="0" fill="hold" nodeType="withEffect">
                                  <p:stCondLst>
                                    <p:cond delay="0"/>
                                  </p:stCondLst>
                                  <p:childTnLst>
                                    <p:set>
                                      <p:cBhvr>
                                        <p:cTn id="24" dur="1" fill="hold">
                                          <p:stCondLst>
                                            <p:cond delay="0"/>
                                          </p:stCondLst>
                                        </p:cTn>
                                        <p:tgtEl>
                                          <p:spTgt spid="9252"/>
                                        </p:tgtEl>
                                        <p:attrNameLst>
                                          <p:attrName>style.visibility</p:attrName>
                                        </p:attrNameLst>
                                      </p:cBhvr>
                                      <p:to>
                                        <p:strVal val="visible"/>
                                      </p:to>
                                    </p:set>
                                    <p:animEffect transition="in" filter="fade">
                                      <p:cBhvr>
                                        <p:cTn id="25" dur="500"/>
                                        <p:tgtEl>
                                          <p:spTgt spid="9252"/>
                                        </p:tgtEl>
                                      </p:cBhvr>
                                    </p:animEffect>
                                  </p:childTnLst>
                                </p:cTn>
                              </p:par>
                              <p:par>
                                <p:cTn id="26" presetID="10" presetClass="entr" presetSubtype="0" fill="hold" nodeType="withEffect">
                                  <p:stCondLst>
                                    <p:cond delay="0"/>
                                  </p:stCondLst>
                                  <p:childTnLst>
                                    <p:set>
                                      <p:cBhvr>
                                        <p:cTn id="27" dur="1" fill="hold">
                                          <p:stCondLst>
                                            <p:cond delay="0"/>
                                          </p:stCondLst>
                                        </p:cTn>
                                        <p:tgtEl>
                                          <p:spTgt spid="9246"/>
                                        </p:tgtEl>
                                        <p:attrNameLst>
                                          <p:attrName>style.visibility</p:attrName>
                                        </p:attrNameLst>
                                      </p:cBhvr>
                                      <p:to>
                                        <p:strVal val="visible"/>
                                      </p:to>
                                    </p:set>
                                    <p:animEffect transition="in" filter="fade">
                                      <p:cBhvr>
                                        <p:cTn id="28" dur="500"/>
                                        <p:tgtEl>
                                          <p:spTgt spid="9246"/>
                                        </p:tgtEl>
                                      </p:cBhvr>
                                    </p:animEffect>
                                  </p:childTnLst>
                                </p:cTn>
                              </p:par>
                              <p:par>
                                <p:cTn id="29" presetID="10" presetClass="entr" presetSubtype="0" fill="hold" nodeType="withEffect">
                                  <p:stCondLst>
                                    <p:cond delay="0"/>
                                  </p:stCondLst>
                                  <p:childTnLst>
                                    <p:set>
                                      <p:cBhvr>
                                        <p:cTn id="30" dur="1" fill="hold">
                                          <p:stCondLst>
                                            <p:cond delay="0"/>
                                          </p:stCondLst>
                                        </p:cTn>
                                        <p:tgtEl>
                                          <p:spTgt spid="9250"/>
                                        </p:tgtEl>
                                        <p:attrNameLst>
                                          <p:attrName>style.visibility</p:attrName>
                                        </p:attrNameLst>
                                      </p:cBhvr>
                                      <p:to>
                                        <p:strVal val="visible"/>
                                      </p:to>
                                    </p:set>
                                    <p:animEffect transition="in" filter="fade">
                                      <p:cBhvr>
                                        <p:cTn id="31" dur="500"/>
                                        <p:tgtEl>
                                          <p:spTgt spid="9250"/>
                                        </p:tgtEl>
                                      </p:cBhvr>
                                    </p:animEffect>
                                  </p:childTnLst>
                                </p:cTn>
                              </p:par>
                              <p:par>
                                <p:cTn id="32" presetID="10" presetClass="entr" presetSubtype="0" fill="hold" nodeType="withEffect">
                                  <p:stCondLst>
                                    <p:cond delay="0"/>
                                  </p:stCondLst>
                                  <p:childTnLst>
                                    <p:set>
                                      <p:cBhvr>
                                        <p:cTn id="33" dur="1" fill="hold">
                                          <p:stCondLst>
                                            <p:cond delay="0"/>
                                          </p:stCondLst>
                                        </p:cTn>
                                        <p:tgtEl>
                                          <p:spTgt spid="9258"/>
                                        </p:tgtEl>
                                        <p:attrNameLst>
                                          <p:attrName>style.visibility</p:attrName>
                                        </p:attrNameLst>
                                      </p:cBhvr>
                                      <p:to>
                                        <p:strVal val="visible"/>
                                      </p:to>
                                    </p:set>
                                    <p:animEffect transition="in" filter="fade">
                                      <p:cBhvr>
                                        <p:cTn id="34" dur="500"/>
                                        <p:tgtEl>
                                          <p:spTgt spid="9258"/>
                                        </p:tgtEl>
                                      </p:cBhvr>
                                    </p:animEffect>
                                  </p:childTnLst>
                                </p:cTn>
                              </p:par>
                              <p:par>
                                <p:cTn id="35" presetID="10" presetClass="entr" presetSubtype="0" fill="hold" nodeType="withEffect">
                                  <p:stCondLst>
                                    <p:cond delay="0"/>
                                  </p:stCondLst>
                                  <p:childTnLst>
                                    <p:set>
                                      <p:cBhvr>
                                        <p:cTn id="36" dur="1" fill="hold">
                                          <p:stCondLst>
                                            <p:cond delay="0"/>
                                          </p:stCondLst>
                                        </p:cTn>
                                        <p:tgtEl>
                                          <p:spTgt spid="4106"/>
                                        </p:tgtEl>
                                        <p:attrNameLst>
                                          <p:attrName>style.visibility</p:attrName>
                                        </p:attrNameLst>
                                      </p:cBhvr>
                                      <p:to>
                                        <p:strVal val="visible"/>
                                      </p:to>
                                    </p:set>
                                    <p:animEffect transition="in" filter="fade">
                                      <p:cBhvr>
                                        <p:cTn id="37" dur="500"/>
                                        <p:tgtEl>
                                          <p:spTgt spid="4106"/>
                                        </p:tgtEl>
                                      </p:cBhvr>
                                    </p:animEffect>
                                  </p:childTnLst>
                                </p:cTn>
                              </p:par>
                              <p:par>
                                <p:cTn id="38" presetID="10" presetClass="entr" presetSubtype="0"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par>
                                <p:cTn id="44" presetID="10" presetClass="entr" presetSubtype="0" fill="hold" nodeType="withEffect">
                                  <p:stCondLst>
                                    <p:cond delay="0"/>
                                  </p:stCondLst>
                                  <p:childTnLst>
                                    <p:set>
                                      <p:cBhvr>
                                        <p:cTn id="45" dur="1" fill="hold">
                                          <p:stCondLst>
                                            <p:cond delay="0"/>
                                          </p:stCondLst>
                                        </p:cTn>
                                        <p:tgtEl>
                                          <p:spTgt spid="4112"/>
                                        </p:tgtEl>
                                        <p:attrNameLst>
                                          <p:attrName>style.visibility</p:attrName>
                                        </p:attrNameLst>
                                      </p:cBhvr>
                                      <p:to>
                                        <p:strVal val="visible"/>
                                      </p:to>
                                    </p:set>
                                    <p:animEffect transition="in" filter="fade">
                                      <p:cBhvr>
                                        <p:cTn id="46" dur="500"/>
                                        <p:tgtEl>
                                          <p:spTgt spid="4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21</a:t>
            </a:fld>
            <a:endParaRPr lang="en-US" dirty="0"/>
          </a:p>
        </p:txBody>
      </p:sp>
      <p:sp>
        <p:nvSpPr>
          <p:cNvPr id="10" name="Title 1"/>
          <p:cNvSpPr>
            <a:spLocks noGrp="1"/>
          </p:cNvSpPr>
          <p:nvPr>
            <p:ph type="title"/>
          </p:nvPr>
        </p:nvSpPr>
        <p:spPr>
          <a:xfrm>
            <a:off x="2070100" y="230189"/>
            <a:ext cx="8058151" cy="906196"/>
          </a:xfrm>
        </p:spPr>
        <p:txBody>
          <a:bodyPr/>
          <a:lstStyle/>
          <a:p>
            <a:r>
              <a:rPr lang="el-GR" dirty="0">
                <a:solidFill>
                  <a:srgbClr val="002060"/>
                </a:solidFill>
              </a:rPr>
              <a:t>Πλεονεκτήματα </a:t>
            </a:r>
            <a:r>
              <a:rPr lang="en-US" dirty="0">
                <a:solidFill>
                  <a:srgbClr val="002060"/>
                </a:solidFill>
              </a:rPr>
              <a:t>GDSN</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39172" y="97929"/>
            <a:ext cx="1038457" cy="1038457"/>
          </a:xfrm>
          <a:prstGeom prst="rect">
            <a:avLst/>
          </a:prstGeom>
        </p:spPr>
      </p:pic>
      <p:graphicFrame>
        <p:nvGraphicFramePr>
          <p:cNvPr id="6" name="Table 5"/>
          <p:cNvGraphicFramePr>
            <a:graphicFrameLocks noGrp="1"/>
          </p:cNvGraphicFramePr>
          <p:nvPr>
            <p:extLst/>
          </p:nvPr>
        </p:nvGraphicFramePr>
        <p:xfrm>
          <a:off x="2041794" y="1457960"/>
          <a:ext cx="4008303" cy="3929289"/>
        </p:xfrm>
        <a:graphic>
          <a:graphicData uri="http://schemas.openxmlformats.org/drawingml/2006/table">
            <a:tbl>
              <a:tblPr firstRow="1" bandRow="1">
                <a:tableStyleId>{5C22544A-7EE6-4342-B048-85BDC9FD1C3A}</a:tableStyleId>
              </a:tblPr>
              <a:tblGrid>
                <a:gridCol w="4008303">
                  <a:extLst>
                    <a:ext uri="{9D8B030D-6E8A-4147-A177-3AD203B41FA5}">
                      <a16:colId xmlns:a16="http://schemas.microsoft.com/office/drawing/2014/main" xmlns="" val="20000"/>
                    </a:ext>
                  </a:extLst>
                </a:gridCol>
              </a:tblGrid>
              <a:tr h="919557">
                <a:tc>
                  <a:txBody>
                    <a:bodyPr/>
                    <a:lstStyle/>
                    <a:p>
                      <a:pPr algn="ctr" eaLnBrk="1" hangingPunct="1"/>
                      <a:r>
                        <a:rPr lang="el-GR" altLang="en-US" sz="1800" b="1" dirty="0">
                          <a:solidFill>
                            <a:schemeClr val="bg1"/>
                          </a:solidFill>
                          <a:latin typeface="Verdana" panose="020B0604030504040204" pitchFamily="34" charset="0"/>
                          <a:ea typeface="Verdana" panose="020B0604030504040204" pitchFamily="34" charset="0"/>
                          <a:cs typeface="Verdana" panose="020B0604030504040204" pitchFamily="34" charset="0"/>
                        </a:rPr>
                        <a:t>Πλευρά Προμηθευτή</a:t>
                      </a:r>
                    </a:p>
                    <a:p>
                      <a:pPr algn="ctr" eaLnBrk="1" hangingPunct="1"/>
                      <a:endParaRPr lang="en-GB" altLang="en-US" sz="1800" dirty="0">
                        <a:latin typeface="Verdana" panose="020B0604030504040204" pitchFamily="34" charset="0"/>
                        <a:ea typeface="Verdana" panose="020B0604030504040204" pitchFamily="34" charset="0"/>
                        <a:cs typeface="Verdana" panose="020B0604030504040204" pitchFamily="34" charset="0"/>
                      </a:endParaRPr>
                    </a:p>
                    <a:p>
                      <a:pPr algn="ctr"/>
                      <a:endParaRPr lang="el-GR" dirty="0"/>
                    </a:p>
                  </a:txBody>
                  <a:tcPr anchor="ctr">
                    <a:solidFill>
                      <a:schemeClr val="accent3">
                        <a:lumMod val="75000"/>
                      </a:schemeClr>
                    </a:solidFill>
                  </a:tcPr>
                </a:tc>
                <a:extLst>
                  <a:ext uri="{0D108BD9-81ED-4DB2-BD59-A6C34878D82A}">
                    <a16:rowId xmlns:a16="http://schemas.microsoft.com/office/drawing/2014/main" xmlns="" val="10000"/>
                  </a:ext>
                </a:extLst>
              </a:tr>
              <a:tr h="1023425">
                <a:tc>
                  <a:txBody>
                    <a:bodyPr/>
                    <a:lstStyle/>
                    <a:p>
                      <a:pPr marL="0" marR="0" indent="0" algn="l" defTabSz="457155" rtl="0" eaLnBrk="1" fontAlgn="auto" latinLnBrk="0" hangingPunct="1">
                        <a:lnSpc>
                          <a:spcPct val="100000"/>
                        </a:lnSpc>
                        <a:spcBef>
                          <a:spcPts val="0"/>
                        </a:spcBef>
                        <a:spcAft>
                          <a:spcPts val="0"/>
                        </a:spcAft>
                        <a:buClrTx/>
                        <a:buSzTx/>
                        <a:buFontTx/>
                        <a:buNone/>
                        <a:tabLst/>
                        <a:defRPr/>
                      </a:pPr>
                      <a:r>
                        <a:rPr lang="el-GR" altLang="en-US" sz="1800" dirty="0">
                          <a:latin typeface="Verdana" panose="020B0604030504040204" pitchFamily="34" charset="0"/>
                          <a:ea typeface="Verdana" panose="020B0604030504040204" pitchFamily="34" charset="0"/>
                          <a:cs typeface="Verdana" panose="020B0604030504040204" pitchFamily="34" charset="0"/>
                        </a:rPr>
                        <a:t>Η είσοδος προϊόντος στο ράφι μειώνεται κατά Μ.Ο 2-6 εβδομάδες</a:t>
                      </a:r>
                      <a:endParaRPr lang="el-GR" dirty="0"/>
                    </a:p>
                  </a:txBody>
                  <a:tcPr>
                    <a:solidFill>
                      <a:schemeClr val="accent3">
                        <a:lumMod val="40000"/>
                        <a:lumOff val="60000"/>
                      </a:schemeClr>
                    </a:solidFill>
                  </a:tcPr>
                </a:tc>
                <a:extLst>
                  <a:ext uri="{0D108BD9-81ED-4DB2-BD59-A6C34878D82A}">
                    <a16:rowId xmlns:a16="http://schemas.microsoft.com/office/drawing/2014/main" xmlns="" val="10001"/>
                  </a:ext>
                </a:extLst>
              </a:tr>
              <a:tr h="919557">
                <a:tc>
                  <a:txBody>
                    <a:bodyPr/>
                    <a:lstStyle/>
                    <a:p>
                      <a:pPr marL="0" marR="0" indent="0" algn="l" defTabSz="457155" rtl="0" eaLnBrk="1" fontAlgn="auto" latinLnBrk="0" hangingPunct="1">
                        <a:lnSpc>
                          <a:spcPct val="100000"/>
                        </a:lnSpc>
                        <a:spcBef>
                          <a:spcPts val="0"/>
                        </a:spcBef>
                        <a:spcAft>
                          <a:spcPts val="0"/>
                        </a:spcAft>
                        <a:buClrTx/>
                        <a:buSzTx/>
                        <a:buFontTx/>
                        <a:buNone/>
                        <a:tabLst/>
                        <a:defRPr/>
                      </a:pPr>
                      <a:r>
                        <a:rPr lang="el-GR" altLang="en-US" sz="1800" dirty="0">
                          <a:latin typeface="Verdana" panose="020B0604030504040204" pitchFamily="34" charset="0"/>
                          <a:ea typeface="Verdana" panose="020B0604030504040204" pitchFamily="34" charset="0"/>
                          <a:cs typeface="Verdana" panose="020B0604030504040204" pitchFamily="34" charset="0"/>
                        </a:rPr>
                        <a:t>Η διαχείριση προϊόντων βελτιώνεται κατά </a:t>
                      </a:r>
                      <a:r>
                        <a:rPr lang="en-GB" altLang="en-US" sz="1800" dirty="0">
                          <a:latin typeface="Verdana" panose="020B0604030504040204" pitchFamily="34" charset="0"/>
                          <a:ea typeface="Verdana" panose="020B0604030504040204" pitchFamily="34" charset="0"/>
                          <a:cs typeface="Verdana" panose="020B0604030504040204" pitchFamily="34" charset="0"/>
                        </a:rPr>
                        <a:t>67%</a:t>
                      </a:r>
                    </a:p>
                    <a:p>
                      <a:endParaRPr lang="el-GR" dirty="0"/>
                    </a:p>
                  </a:txBody>
                  <a:tcPr>
                    <a:solidFill>
                      <a:schemeClr val="accent3">
                        <a:lumMod val="20000"/>
                        <a:lumOff val="80000"/>
                      </a:schemeClr>
                    </a:solidFill>
                  </a:tcPr>
                </a:tc>
                <a:extLst>
                  <a:ext uri="{0D108BD9-81ED-4DB2-BD59-A6C34878D82A}">
                    <a16:rowId xmlns:a16="http://schemas.microsoft.com/office/drawing/2014/main" xmlns="" val="10002"/>
                  </a:ext>
                </a:extLst>
              </a:tr>
              <a:tr h="1066750">
                <a:tc>
                  <a:txBody>
                    <a:bodyPr/>
                    <a:lstStyle/>
                    <a:p>
                      <a:pPr marL="0" marR="0" indent="0" algn="l" defTabSz="457155" rtl="0" eaLnBrk="1" fontAlgn="auto" latinLnBrk="0" hangingPunct="1">
                        <a:lnSpc>
                          <a:spcPct val="100000"/>
                        </a:lnSpc>
                        <a:spcBef>
                          <a:spcPts val="0"/>
                        </a:spcBef>
                        <a:spcAft>
                          <a:spcPts val="0"/>
                        </a:spcAft>
                        <a:buClrTx/>
                        <a:buSzTx/>
                        <a:buFontTx/>
                        <a:buNone/>
                        <a:tabLst/>
                        <a:defRPr/>
                      </a:pPr>
                      <a:r>
                        <a:rPr lang="el-GR" altLang="en-US" sz="1800" dirty="0">
                          <a:latin typeface="Verdana" panose="020B0604030504040204" pitchFamily="34" charset="0"/>
                          <a:ea typeface="Verdana" panose="020B0604030504040204" pitchFamily="34" charset="0"/>
                          <a:cs typeface="Verdana" panose="020B0604030504040204" pitchFamily="34" charset="0"/>
                        </a:rPr>
                        <a:t>Τα λάθη κατά την πώληση μειώνονται κατά Μ.Ο από </a:t>
                      </a:r>
                      <a:r>
                        <a:rPr lang="en-GB" altLang="en-US" sz="1800" dirty="0">
                          <a:latin typeface="Verdana" panose="020B0604030504040204" pitchFamily="34" charset="0"/>
                          <a:ea typeface="Verdana" panose="020B0604030504040204" pitchFamily="34" charset="0"/>
                          <a:cs typeface="Verdana" panose="020B0604030504040204" pitchFamily="34" charset="0"/>
                        </a:rPr>
                        <a:t>25% </a:t>
                      </a:r>
                      <a:r>
                        <a:rPr lang="el-GR" altLang="en-US" sz="1800" dirty="0">
                          <a:latin typeface="Verdana" panose="020B0604030504040204" pitchFamily="34" charset="0"/>
                          <a:ea typeface="Verdana" panose="020B0604030504040204" pitchFamily="34" charset="0"/>
                          <a:cs typeface="Verdana" panose="020B0604030504040204" pitchFamily="34" charset="0"/>
                        </a:rPr>
                        <a:t>-</a:t>
                      </a:r>
                      <a:r>
                        <a:rPr lang="en-GB" altLang="en-US" sz="1800" dirty="0">
                          <a:latin typeface="Verdana" panose="020B0604030504040204" pitchFamily="34" charset="0"/>
                          <a:ea typeface="Verdana" panose="020B0604030504040204" pitchFamily="34" charset="0"/>
                          <a:cs typeface="Verdana" panose="020B0604030504040204" pitchFamily="34" charset="0"/>
                        </a:rPr>
                        <a:t> 55%</a:t>
                      </a:r>
                      <a:endParaRPr lang="el-GR" dirty="0"/>
                    </a:p>
                  </a:txBody>
                  <a:tcPr>
                    <a:solidFill>
                      <a:schemeClr val="accent3">
                        <a:lumMod val="40000"/>
                        <a:lumOff val="60000"/>
                      </a:schemeClr>
                    </a:solidFill>
                  </a:tcPr>
                </a:tc>
                <a:extLst>
                  <a:ext uri="{0D108BD9-81ED-4DB2-BD59-A6C34878D82A}">
                    <a16:rowId xmlns:a16="http://schemas.microsoft.com/office/drawing/2014/main" xmlns="" val="10003"/>
                  </a:ext>
                </a:extLst>
              </a:tr>
            </a:tbl>
          </a:graphicData>
        </a:graphic>
      </p:graphicFrame>
      <p:graphicFrame>
        <p:nvGraphicFramePr>
          <p:cNvPr id="7" name="Table 6"/>
          <p:cNvGraphicFramePr>
            <a:graphicFrameLocks noGrp="1"/>
          </p:cNvGraphicFramePr>
          <p:nvPr>
            <p:extLst/>
          </p:nvPr>
        </p:nvGraphicFramePr>
        <p:xfrm>
          <a:off x="6077638" y="1465244"/>
          <a:ext cx="4204772" cy="3918027"/>
        </p:xfrm>
        <a:graphic>
          <a:graphicData uri="http://schemas.openxmlformats.org/drawingml/2006/table">
            <a:tbl>
              <a:tblPr firstRow="1" bandRow="1">
                <a:tableStyleId>{5C22544A-7EE6-4342-B048-85BDC9FD1C3A}</a:tableStyleId>
              </a:tblPr>
              <a:tblGrid>
                <a:gridCol w="4204772">
                  <a:extLst>
                    <a:ext uri="{9D8B030D-6E8A-4147-A177-3AD203B41FA5}">
                      <a16:colId xmlns:a16="http://schemas.microsoft.com/office/drawing/2014/main" xmlns="" val="20000"/>
                    </a:ext>
                  </a:extLst>
                </a:gridCol>
              </a:tblGrid>
              <a:tr h="917361">
                <a:tc>
                  <a:txBody>
                    <a:bodyPr/>
                    <a:lstStyle/>
                    <a:p>
                      <a:pPr algn="ctr" eaLnBrk="1" hangingPunct="1"/>
                      <a:r>
                        <a:rPr lang="el-GR" altLang="en-US" sz="1800" b="1" dirty="0">
                          <a:solidFill>
                            <a:schemeClr val="bg1"/>
                          </a:solidFill>
                          <a:latin typeface="+mn-lt"/>
                        </a:rPr>
                        <a:t>Πλευρά Ζήτησης </a:t>
                      </a:r>
                      <a:endParaRPr lang="en-US" altLang="en-US" sz="1800" b="1" dirty="0">
                        <a:solidFill>
                          <a:schemeClr val="bg1"/>
                        </a:solidFill>
                        <a:latin typeface="+mn-lt"/>
                      </a:endParaRPr>
                    </a:p>
                    <a:p>
                      <a:pPr algn="ctr" eaLnBrk="1" hangingPunct="1"/>
                      <a:r>
                        <a:rPr lang="el-GR" altLang="en-US" sz="1800" b="1" dirty="0">
                          <a:solidFill>
                            <a:schemeClr val="bg1"/>
                          </a:solidFill>
                          <a:latin typeface="+mn-lt"/>
                        </a:rPr>
                        <a:t>(π.χ. </a:t>
                      </a:r>
                      <a:r>
                        <a:rPr lang="en-US" altLang="en-US" sz="1800" b="1" dirty="0">
                          <a:solidFill>
                            <a:schemeClr val="bg1"/>
                          </a:solidFill>
                          <a:latin typeface="+mn-lt"/>
                        </a:rPr>
                        <a:t>Retailer)</a:t>
                      </a:r>
                      <a:endParaRPr lang="en-GB" altLang="en-US" sz="18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xmlns="" val="10000"/>
                  </a:ext>
                </a:extLst>
              </a:tr>
              <a:tr h="1021607">
                <a:tc>
                  <a:txBody>
                    <a:bodyPr/>
                    <a:lstStyle/>
                    <a:p>
                      <a:pPr marL="0" marR="0" indent="0" algn="l" defTabSz="457155" rtl="0" eaLnBrk="1" fontAlgn="auto" latinLnBrk="0" hangingPunct="1">
                        <a:lnSpc>
                          <a:spcPct val="100000"/>
                        </a:lnSpc>
                        <a:spcBef>
                          <a:spcPts val="0"/>
                        </a:spcBef>
                        <a:spcAft>
                          <a:spcPts val="0"/>
                        </a:spcAft>
                        <a:buClrTx/>
                        <a:buSzTx/>
                        <a:buFontTx/>
                        <a:buNone/>
                        <a:tabLst/>
                        <a:defRPr/>
                      </a:pPr>
                      <a:r>
                        <a:rPr lang="el-GR" altLang="en-US" sz="1800" dirty="0">
                          <a:latin typeface="Verdana" panose="020B0604030504040204" pitchFamily="34" charset="0"/>
                          <a:ea typeface="Verdana" panose="020B0604030504040204" pitchFamily="34" charset="0"/>
                          <a:cs typeface="Verdana" panose="020B0604030504040204" pitchFamily="34" charset="0"/>
                        </a:rPr>
                        <a:t>Οι παραγγελίες και η διαχείριση των προϊόντων βελτιώνεται κατά</a:t>
                      </a:r>
                      <a:r>
                        <a:rPr lang="en-GB" altLang="en-US" sz="1800" dirty="0">
                          <a:latin typeface="Verdana" panose="020B0604030504040204" pitchFamily="34" charset="0"/>
                          <a:ea typeface="Verdana" panose="020B0604030504040204" pitchFamily="34" charset="0"/>
                          <a:cs typeface="Verdana" panose="020B0604030504040204" pitchFamily="34" charset="0"/>
                        </a:rPr>
                        <a:t> 50%</a:t>
                      </a:r>
                    </a:p>
                  </a:txBody>
                  <a:tcPr/>
                </a:tc>
                <a:extLst>
                  <a:ext uri="{0D108BD9-81ED-4DB2-BD59-A6C34878D82A}">
                    <a16:rowId xmlns:a16="http://schemas.microsoft.com/office/drawing/2014/main" xmlns="" val="10001"/>
                  </a:ext>
                </a:extLst>
              </a:tr>
              <a:tr h="914401">
                <a:tc>
                  <a:txBody>
                    <a:bodyPr/>
                    <a:lstStyle/>
                    <a:p>
                      <a:pPr marL="0" marR="0" indent="0" algn="l" defTabSz="457155" rtl="0" eaLnBrk="1" fontAlgn="auto" latinLnBrk="0" hangingPunct="1">
                        <a:lnSpc>
                          <a:spcPct val="100000"/>
                        </a:lnSpc>
                        <a:spcBef>
                          <a:spcPts val="0"/>
                        </a:spcBef>
                        <a:spcAft>
                          <a:spcPts val="0"/>
                        </a:spcAft>
                        <a:buClrTx/>
                        <a:buSzTx/>
                        <a:buFontTx/>
                        <a:buNone/>
                        <a:tabLst/>
                        <a:defRPr/>
                      </a:pPr>
                      <a:r>
                        <a:rPr lang="el-GR" altLang="en-US" sz="1800" dirty="0">
                          <a:latin typeface="Verdana" panose="020B0604030504040204" pitchFamily="34" charset="0"/>
                          <a:ea typeface="Verdana" panose="020B0604030504040204" pitchFamily="34" charset="0"/>
                          <a:cs typeface="Verdana" panose="020B0604030504040204" pitchFamily="34" charset="0"/>
                        </a:rPr>
                        <a:t>Ο</a:t>
                      </a:r>
                      <a:r>
                        <a:rPr lang="el-GR" altLang="en-US" sz="1800" baseline="0" dirty="0">
                          <a:latin typeface="Verdana" panose="020B0604030504040204" pitchFamily="34" charset="0"/>
                          <a:ea typeface="Verdana" panose="020B0604030504040204" pitchFamily="34" charset="0"/>
                          <a:cs typeface="Verdana" panose="020B0604030504040204" pitchFamily="34" charset="0"/>
                        </a:rPr>
                        <a:t> χρόνος </a:t>
                      </a:r>
                      <a:r>
                        <a:rPr lang="en-GB" altLang="en-US" sz="1800" dirty="0">
                          <a:latin typeface="Verdana" panose="020B0604030504040204" pitchFamily="34" charset="0"/>
                          <a:ea typeface="Verdana" panose="020B0604030504040204" pitchFamily="34" charset="0"/>
                          <a:cs typeface="Verdana" panose="020B0604030504040204" pitchFamily="34" charset="0"/>
                        </a:rPr>
                        <a:t>Data management </a:t>
                      </a:r>
                      <a:r>
                        <a:rPr lang="el-GR" altLang="en-US" sz="1800" dirty="0">
                          <a:latin typeface="Verdana" panose="020B0604030504040204" pitchFamily="34" charset="0"/>
                          <a:ea typeface="Verdana" panose="020B0604030504040204" pitchFamily="34" charset="0"/>
                          <a:cs typeface="Verdana" panose="020B0604030504040204" pitchFamily="34" charset="0"/>
                        </a:rPr>
                        <a:t>μειώνεται κατά</a:t>
                      </a:r>
                      <a:r>
                        <a:rPr lang="en-GB" altLang="en-US" sz="1800" dirty="0">
                          <a:latin typeface="Verdana" panose="020B0604030504040204" pitchFamily="34" charset="0"/>
                          <a:ea typeface="Verdana" panose="020B0604030504040204" pitchFamily="34" charset="0"/>
                          <a:cs typeface="Verdana" panose="020B0604030504040204" pitchFamily="34" charset="0"/>
                        </a:rPr>
                        <a:t> 30% </a:t>
                      </a:r>
                    </a:p>
                  </a:txBody>
                  <a:tcPr/>
                </a:tc>
                <a:extLst>
                  <a:ext uri="{0D108BD9-81ED-4DB2-BD59-A6C34878D82A}">
                    <a16:rowId xmlns:a16="http://schemas.microsoft.com/office/drawing/2014/main" xmlns="" val="10002"/>
                  </a:ext>
                </a:extLst>
              </a:tr>
              <a:tr h="1064658">
                <a:tc>
                  <a:txBody>
                    <a:bodyPr/>
                    <a:lstStyle/>
                    <a:p>
                      <a:pPr marL="0" marR="0" indent="0" algn="l" defTabSz="457155" rtl="0" eaLnBrk="1" fontAlgn="auto" latinLnBrk="0" hangingPunct="1">
                        <a:lnSpc>
                          <a:spcPct val="100000"/>
                        </a:lnSpc>
                        <a:spcBef>
                          <a:spcPts val="0"/>
                        </a:spcBef>
                        <a:spcAft>
                          <a:spcPts val="0"/>
                        </a:spcAft>
                        <a:buClrTx/>
                        <a:buSzTx/>
                        <a:buFontTx/>
                        <a:buNone/>
                        <a:tabLst/>
                        <a:defRPr/>
                      </a:pPr>
                      <a:r>
                        <a:rPr lang="el-GR" altLang="en-US" sz="1800" dirty="0">
                          <a:latin typeface="Verdana" panose="020B0604030504040204" pitchFamily="34" charset="0"/>
                          <a:ea typeface="Verdana" panose="020B0604030504040204" pitchFamily="34" charset="0"/>
                          <a:cs typeface="Verdana" panose="020B0604030504040204" pitchFamily="34" charset="0"/>
                        </a:rPr>
                        <a:t>Βελτίωση της διαθεσιμότητας στο ράφι, με out-of-stock τεμάχια μειώνεται από 8% έως 3%</a:t>
                      </a:r>
                      <a:endParaRPr lang="en-US" altLang="en-US" sz="1800" dirty="0">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3452730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22</a:t>
            </a:fld>
            <a:endParaRPr lang="en-US" dirty="0"/>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39172" y="97929"/>
            <a:ext cx="1038457" cy="1038457"/>
          </a:xfrm>
          <a:prstGeom prst="rect">
            <a:avLst/>
          </a:prstGeom>
        </p:spPr>
      </p:pic>
      <p:pic>
        <p:nvPicPr>
          <p:cNvPr id="24" name="Picture 2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114801" y="252438"/>
            <a:ext cx="3939243" cy="921717"/>
          </a:xfrm>
          <a:prstGeom prst="rect">
            <a:avLst/>
          </a:prstGeom>
        </p:spPr>
      </p:pic>
      <p:sp>
        <p:nvSpPr>
          <p:cNvPr id="25" name="TextBox 24"/>
          <p:cNvSpPr txBox="1"/>
          <p:nvPr/>
        </p:nvSpPr>
        <p:spPr>
          <a:xfrm>
            <a:off x="1987715" y="1887917"/>
            <a:ext cx="8140373" cy="2862322"/>
          </a:xfrm>
          <a:prstGeom prst="rect">
            <a:avLst/>
          </a:prstGeom>
          <a:noFill/>
        </p:spPr>
        <p:txBody>
          <a:bodyPr wrap="square" rtlCol="0">
            <a:spAutoFit/>
          </a:bodyPr>
          <a:lstStyle/>
          <a:p>
            <a:pPr marL="342900" indent="-342900" defTabSz="914310">
              <a:spcAft>
                <a:spcPts val="1800"/>
              </a:spcAft>
              <a:buClr>
                <a:srgbClr val="F26334"/>
              </a:buClr>
              <a:buSzPct val="103000"/>
              <a:buFont typeface="Calibri" panose="020F0502020204030204" pitchFamily="34" charset="0"/>
              <a:buChar char="●"/>
            </a:pPr>
            <a:r>
              <a:rPr lang="el-GR" sz="2000" dirty="0">
                <a:solidFill>
                  <a:srgbClr val="002060"/>
                </a:solidFill>
                <a:latin typeface="Verdana"/>
              </a:rPr>
              <a:t>Το ελληνικό </a:t>
            </a:r>
            <a:r>
              <a:rPr lang="en-US" sz="2000" b="1" dirty="0">
                <a:solidFill>
                  <a:srgbClr val="002060"/>
                </a:solidFill>
                <a:latin typeface="Verdana"/>
              </a:rPr>
              <a:t>Data Pool</a:t>
            </a:r>
          </a:p>
          <a:p>
            <a:pPr marL="342900" indent="-342900" defTabSz="914310">
              <a:spcAft>
                <a:spcPts val="1800"/>
              </a:spcAft>
              <a:buClr>
                <a:srgbClr val="F26334"/>
              </a:buClr>
              <a:buSzPct val="103000"/>
              <a:buFont typeface="Calibri" panose="020F0502020204030204" pitchFamily="34" charset="0"/>
              <a:buChar char="●"/>
            </a:pPr>
            <a:r>
              <a:rPr lang="el-GR" sz="2000" dirty="0">
                <a:solidFill>
                  <a:srgbClr val="002060"/>
                </a:solidFill>
                <a:latin typeface="Verdana"/>
              </a:rPr>
              <a:t>Δημιουργήθηκε από τον </a:t>
            </a:r>
            <a:br>
              <a:rPr lang="el-GR" sz="2000" dirty="0">
                <a:solidFill>
                  <a:srgbClr val="002060"/>
                </a:solidFill>
                <a:latin typeface="Verdana"/>
              </a:rPr>
            </a:br>
            <a:r>
              <a:rPr lang="en-US" sz="2000" dirty="0">
                <a:solidFill>
                  <a:srgbClr val="002060"/>
                </a:solidFill>
                <a:latin typeface="Verdana"/>
              </a:rPr>
              <a:t>GS1 Association Greece</a:t>
            </a:r>
            <a:endParaRPr lang="el-GR" sz="2000" dirty="0">
              <a:solidFill>
                <a:srgbClr val="002060"/>
              </a:solidFill>
              <a:latin typeface="Verdana"/>
            </a:endParaRPr>
          </a:p>
          <a:p>
            <a:pPr marL="342900" indent="-342900" defTabSz="914310">
              <a:spcAft>
                <a:spcPts val="1800"/>
              </a:spcAft>
              <a:buClr>
                <a:srgbClr val="F26334"/>
              </a:buClr>
              <a:buSzPct val="103000"/>
              <a:buFont typeface="Calibri" panose="020F0502020204030204" pitchFamily="34" charset="0"/>
              <a:buChar char="●"/>
            </a:pPr>
            <a:r>
              <a:rPr lang="en-US" sz="2000" dirty="0">
                <a:solidFill>
                  <a:srgbClr val="002060"/>
                </a:solidFill>
                <a:latin typeface="Verdana"/>
              </a:rPr>
              <a:t>GDSN </a:t>
            </a:r>
            <a:r>
              <a:rPr lang="en-US" sz="2000" b="1" dirty="0">
                <a:solidFill>
                  <a:srgbClr val="002060"/>
                </a:solidFill>
                <a:latin typeface="Verdana"/>
              </a:rPr>
              <a:t>Certified Platform</a:t>
            </a:r>
            <a:r>
              <a:rPr lang="el-GR" sz="2000" dirty="0">
                <a:solidFill>
                  <a:srgbClr val="002060"/>
                </a:solidFill>
                <a:latin typeface="Verdana"/>
                <a:ea typeface="Calibri" panose="020F0502020204030204" pitchFamily="34" charset="0"/>
                <a:cs typeface="Times New Roman" panose="02020603050405020304" pitchFamily="18" charset="0"/>
              </a:rPr>
              <a:t> </a:t>
            </a:r>
            <a:endParaRPr lang="en-US" sz="2000" dirty="0">
              <a:solidFill>
                <a:srgbClr val="002060"/>
              </a:solidFill>
              <a:latin typeface="Verdana"/>
              <a:ea typeface="Calibri" panose="020F0502020204030204" pitchFamily="34" charset="0"/>
              <a:cs typeface="Times New Roman" panose="02020603050405020304" pitchFamily="18" charset="0"/>
            </a:endParaRPr>
          </a:p>
          <a:p>
            <a:pPr marL="342900" indent="-342900" defTabSz="914310">
              <a:spcAft>
                <a:spcPts val="1800"/>
              </a:spcAft>
              <a:buClr>
                <a:srgbClr val="F26334"/>
              </a:buClr>
              <a:buSzPct val="103000"/>
              <a:buFont typeface="Calibri" panose="020F0502020204030204" pitchFamily="34" charset="0"/>
              <a:buChar char="●"/>
            </a:pPr>
            <a:r>
              <a:rPr lang="el-GR" sz="2000" dirty="0">
                <a:solidFill>
                  <a:srgbClr val="002060"/>
                </a:solidFill>
                <a:latin typeface="Verdana"/>
                <a:ea typeface="Calibri" panose="020F0502020204030204" pitchFamily="34" charset="0"/>
                <a:cs typeface="Times New Roman" panose="02020603050405020304" pitchFamily="18" charset="0"/>
              </a:rPr>
              <a:t>Πεδία για την εναρμόνιση με τον </a:t>
            </a:r>
            <a:r>
              <a:rPr lang="el-GR" sz="2000" b="1" dirty="0">
                <a:solidFill>
                  <a:srgbClr val="002060"/>
                </a:solidFill>
                <a:latin typeface="Verdana"/>
                <a:ea typeface="Calibri" panose="020F0502020204030204" pitchFamily="34" charset="0"/>
                <a:cs typeface="Times New Roman" panose="02020603050405020304" pitchFamily="18" charset="0"/>
              </a:rPr>
              <a:t>ΕΚ 1169/2011</a:t>
            </a:r>
          </a:p>
          <a:p>
            <a:pPr marL="342900" indent="-342900" defTabSz="914310">
              <a:spcAft>
                <a:spcPts val="1800"/>
              </a:spcAft>
              <a:buClr>
                <a:srgbClr val="F26334"/>
              </a:buClr>
              <a:buSzPct val="103000"/>
              <a:buFont typeface="Calibri" panose="020F0502020204030204" pitchFamily="34" charset="0"/>
              <a:buChar char="●"/>
            </a:pPr>
            <a:r>
              <a:rPr lang="el-GR" sz="2000" b="1" dirty="0">
                <a:solidFill>
                  <a:srgbClr val="002060"/>
                </a:solidFill>
                <a:latin typeface="Verdana"/>
                <a:ea typeface="Calibri" panose="020F0502020204030204" pitchFamily="34" charset="0"/>
                <a:cs typeface="Times New Roman" panose="02020603050405020304" pitchFamily="18" charset="0"/>
              </a:rPr>
              <a:t>Δωρεάν Υπηρεσία</a:t>
            </a:r>
            <a:endParaRPr lang="en-US" sz="2000" dirty="0">
              <a:solidFill>
                <a:srgbClr val="002060"/>
              </a:solidFill>
              <a:latin typeface="Verdana"/>
            </a:endParaRPr>
          </a:p>
        </p:txBody>
      </p:sp>
      <p:pic>
        <p:nvPicPr>
          <p:cNvPr id="4098" name="Picture 2" descr="http://ecx.images-amazon.com/images/I/31tg7fcDOX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88678" y="203859"/>
            <a:ext cx="824397" cy="8189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98933" y="1434276"/>
            <a:ext cx="2041818" cy="15335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2" descr="http://www.brandbank.com/wp-content/themes/brandbank/images/EU1169-badg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93964" y="3421518"/>
            <a:ext cx="1251756" cy="125175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057401" y="5433131"/>
            <a:ext cx="8070686" cy="600164"/>
          </a:xfrm>
          <a:prstGeom prst="rect">
            <a:avLst/>
          </a:prstGeom>
          <a:noFill/>
        </p:spPr>
        <p:txBody>
          <a:bodyPr wrap="square" rtlCol="0">
            <a:spAutoFit/>
          </a:bodyPr>
          <a:lstStyle/>
          <a:p>
            <a:pPr marL="0" lvl="1" defTabSz="914310">
              <a:spcAft>
                <a:spcPts val="600"/>
              </a:spcAft>
              <a:buClr>
                <a:srgbClr val="C00000"/>
              </a:buClr>
            </a:pPr>
            <a:r>
              <a:rPr lang="el-GR" sz="1400" b="1" dirty="0">
                <a:solidFill>
                  <a:srgbClr val="F26334"/>
                </a:solidFill>
                <a:latin typeface="Verdana"/>
              </a:rPr>
              <a:t>Για περισσότερες πληροφορίες :</a:t>
            </a:r>
          </a:p>
          <a:p>
            <a:pPr marL="0" lvl="1" defTabSz="914310">
              <a:spcAft>
                <a:spcPts val="600"/>
              </a:spcAft>
              <a:buClr>
                <a:srgbClr val="C00000"/>
              </a:buClr>
            </a:pPr>
            <a:r>
              <a:rPr lang="en-US" sz="1400" b="1" dirty="0">
                <a:solidFill>
                  <a:srgbClr val="002060"/>
                </a:solidFill>
                <a:latin typeface="Verdana"/>
                <a:hlinkClick r:id="rId7"/>
              </a:rPr>
              <a:t>www.hellasync.org</a:t>
            </a:r>
            <a:endParaRPr lang="en-US" sz="1400" b="1" dirty="0">
              <a:solidFill>
                <a:srgbClr val="002060"/>
              </a:solidFill>
              <a:latin typeface="Verdana"/>
            </a:endParaRPr>
          </a:p>
        </p:txBody>
      </p:sp>
    </p:spTree>
    <p:extLst>
      <p:ext uri="{BB962C8B-B14F-4D97-AF65-F5344CB8AC3E}">
        <p14:creationId xmlns:p14="http://schemas.microsoft.com/office/powerpoint/2010/main" val="2729764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43ECF071-4921-426F-84EB-F216E46FEC08}"/>
              </a:ext>
            </a:extLst>
          </p:cNvPr>
          <p:cNvSpPr>
            <a:spLocks noGrp="1"/>
          </p:cNvSpPr>
          <p:nvPr>
            <p:ph type="body" sz="quarter" idx="11"/>
          </p:nvPr>
        </p:nvSpPr>
        <p:spPr/>
        <p:txBody>
          <a:bodyPr>
            <a:normAutofit lnSpcReduction="10000"/>
          </a:bodyPr>
          <a:lstStyle/>
          <a:p>
            <a:endParaRPr lang="en-GB"/>
          </a:p>
        </p:txBody>
      </p:sp>
      <p:pic>
        <p:nvPicPr>
          <p:cNvPr id="6" name="Content Placeholder 5">
            <a:extLst>
              <a:ext uri="{FF2B5EF4-FFF2-40B4-BE49-F238E27FC236}">
                <a16:creationId xmlns:a16="http://schemas.microsoft.com/office/drawing/2014/main" xmlns="" id="{EBA5528F-F769-4F19-8C8E-828DBFA76A3F}"/>
              </a:ext>
            </a:extLst>
          </p:cNvPr>
          <p:cNvPicPr>
            <a:picLocks noGrp="1" noChangeAspect="1"/>
          </p:cNvPicPr>
          <p:nvPr>
            <p:ph idx="13"/>
          </p:nvPr>
        </p:nvPicPr>
        <p:blipFill rotWithShape="1">
          <a:blip r:embed="rId2"/>
          <a:srcRect l="4466" t="12595" r="29276" b="36419"/>
          <a:stretch/>
        </p:blipFill>
        <p:spPr>
          <a:xfrm>
            <a:off x="2070099" y="2112046"/>
            <a:ext cx="8366246" cy="3621211"/>
          </a:xfrm>
          <a:prstGeom prst="rect">
            <a:avLst/>
          </a:prstGeom>
        </p:spPr>
      </p:pic>
      <p:sp>
        <p:nvSpPr>
          <p:cNvPr id="4" name="Title 3">
            <a:extLst>
              <a:ext uri="{FF2B5EF4-FFF2-40B4-BE49-F238E27FC236}">
                <a16:creationId xmlns:a16="http://schemas.microsoft.com/office/drawing/2014/main" xmlns="" id="{8687D621-CCE5-4813-8394-447B3E6DCF39}"/>
              </a:ext>
            </a:extLst>
          </p:cNvPr>
          <p:cNvSpPr>
            <a:spLocks noGrp="1"/>
          </p:cNvSpPr>
          <p:nvPr>
            <p:ph type="title"/>
          </p:nvPr>
        </p:nvSpPr>
        <p:spPr/>
        <p:txBody>
          <a:bodyPr/>
          <a:lstStyle/>
          <a:p>
            <a:r>
              <a:rPr lang="en-GB" dirty="0"/>
              <a:t>2018: GS1 Cloud</a:t>
            </a:r>
          </a:p>
        </p:txBody>
      </p:sp>
      <p:sp>
        <p:nvSpPr>
          <p:cNvPr id="5" name="Slide Number Placeholder 4">
            <a:extLst>
              <a:ext uri="{FF2B5EF4-FFF2-40B4-BE49-F238E27FC236}">
                <a16:creationId xmlns:a16="http://schemas.microsoft.com/office/drawing/2014/main" xmlns="" id="{133ED7AC-1E0F-4117-9AF3-59D6A217B2C5}"/>
              </a:ext>
            </a:extLst>
          </p:cNvPr>
          <p:cNvSpPr>
            <a:spLocks noGrp="1"/>
          </p:cNvSpPr>
          <p:nvPr>
            <p:ph type="sldNum" sz="quarter" idx="14"/>
          </p:nvPr>
        </p:nvSpPr>
        <p:spPr/>
        <p:txBody>
          <a:bodyPr/>
          <a:lstStyle/>
          <a:p>
            <a:pPr fontAlgn="base">
              <a:spcAft>
                <a:spcPct val="0"/>
              </a:spcAft>
              <a:defRPr/>
            </a:pPr>
            <a:fld id="{4472AB7F-E8D0-4874-A9B8-335B68DC5F05}" type="slidenum">
              <a:rPr lang="en-US"/>
              <a:pPr fontAlgn="base">
                <a:spcAft>
                  <a:spcPct val="0"/>
                </a:spcAft>
                <a:defRPr/>
              </a:pPr>
              <a:t>23</a:t>
            </a:fld>
            <a:endParaRPr lang="en-US" dirty="0"/>
          </a:p>
        </p:txBody>
      </p:sp>
    </p:spTree>
    <p:extLst>
      <p:ext uri="{BB962C8B-B14F-4D97-AF65-F5344CB8AC3E}">
        <p14:creationId xmlns:p14="http://schemas.microsoft.com/office/powerpoint/2010/main" val="712866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3" y="0"/>
            <a:ext cx="9143999" cy="5874112"/>
          </a:xfrm>
          <a:prstGeom prst="rect">
            <a:avLst/>
          </a:prstGeom>
        </p:spPr>
      </p:pic>
      <p:pic>
        <p:nvPicPr>
          <p:cNvPr id="8" name="Picture 2" descr="cid:image001.png@01D0D9C1.74D054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7529" y="5999495"/>
            <a:ext cx="1161339" cy="71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http://one-europe.info/user/files/OneEurope/Europe_LinkedI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08867" y="5942124"/>
            <a:ext cx="1959992" cy="83089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6"/>
          <a:stretch>
            <a:fillRect/>
          </a:stretch>
        </p:blipFill>
        <p:spPr>
          <a:xfrm>
            <a:off x="5015880" y="6163083"/>
            <a:ext cx="648072" cy="674186"/>
          </a:xfrm>
          <a:prstGeom prst="rect">
            <a:avLst/>
          </a:prstGeom>
        </p:spPr>
      </p:pic>
      <p:sp>
        <p:nvSpPr>
          <p:cNvPr id="7" name="TextBox 6"/>
          <p:cNvSpPr txBox="1"/>
          <p:nvPr/>
        </p:nvSpPr>
        <p:spPr>
          <a:xfrm>
            <a:off x="1631952" y="980728"/>
            <a:ext cx="8928099" cy="2154436"/>
          </a:xfrm>
          <a:prstGeom prst="rect">
            <a:avLst/>
          </a:prstGeom>
          <a:noFill/>
          <a:ln>
            <a:noFill/>
          </a:ln>
          <a:effectLst>
            <a:reflection endPos="65000" dist="50800" dir="5400000" sy="-100000" algn="bl" rotWithShape="0"/>
          </a:effectLst>
        </p:spPr>
        <p:txBody>
          <a:bodyPr wrap="square" rtlCol="0">
            <a:spAutoFit/>
            <a:scene3d>
              <a:camera prst="perspectiveBelow"/>
              <a:lightRig rig="threePt" dir="t"/>
            </a:scene3d>
          </a:bodyPr>
          <a:lstStyle/>
          <a:p>
            <a:pPr algn="ctr"/>
            <a:r>
              <a:rPr lang="en-US" sz="5400" b="1" dirty="0">
                <a:ln>
                  <a:gradFill>
                    <a:gsLst>
                      <a:gs pos="0">
                        <a:srgbClr val="F26334">
                          <a:lumMod val="5000"/>
                          <a:lumOff val="95000"/>
                        </a:srgbClr>
                      </a:gs>
                      <a:gs pos="74000">
                        <a:srgbClr val="F26334">
                          <a:lumMod val="45000"/>
                          <a:lumOff val="55000"/>
                        </a:srgbClr>
                      </a:gs>
                      <a:gs pos="83000">
                        <a:srgbClr val="F26334">
                          <a:lumMod val="45000"/>
                          <a:lumOff val="55000"/>
                        </a:srgbClr>
                      </a:gs>
                      <a:gs pos="100000">
                        <a:srgbClr val="F26334">
                          <a:lumMod val="30000"/>
                          <a:lumOff val="70000"/>
                        </a:srgbClr>
                      </a:gs>
                    </a:gsLst>
                    <a:lin ang="5400000" scaled="1"/>
                  </a:gradFill>
                </a:ln>
                <a:solidFill>
                  <a:prstClr val="white"/>
                </a:solidFill>
                <a:effectLst>
                  <a:outerShdw blurRad="508000" dist="50800" dir="5400000" sx="62000" sy="62000" algn="ctr" rotWithShape="0">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rPr>
              <a:t>GS1</a:t>
            </a:r>
            <a:endParaRPr lang="el-GR" sz="5400" b="1" dirty="0">
              <a:ln>
                <a:gradFill>
                  <a:gsLst>
                    <a:gs pos="0">
                      <a:srgbClr val="F26334">
                        <a:lumMod val="5000"/>
                        <a:lumOff val="95000"/>
                      </a:srgbClr>
                    </a:gs>
                    <a:gs pos="74000">
                      <a:srgbClr val="F26334">
                        <a:lumMod val="45000"/>
                        <a:lumOff val="55000"/>
                      </a:srgbClr>
                    </a:gs>
                    <a:gs pos="83000">
                      <a:srgbClr val="F26334">
                        <a:lumMod val="45000"/>
                        <a:lumOff val="55000"/>
                      </a:srgbClr>
                    </a:gs>
                    <a:gs pos="100000">
                      <a:srgbClr val="F26334">
                        <a:lumMod val="30000"/>
                        <a:lumOff val="70000"/>
                      </a:srgbClr>
                    </a:gs>
                  </a:gsLst>
                  <a:lin ang="5400000" scaled="1"/>
                </a:gradFill>
              </a:ln>
              <a:solidFill>
                <a:prstClr val="white"/>
              </a:solidFill>
              <a:effectLst>
                <a:outerShdw blurRad="508000" dist="50800" dir="5400000" sx="62000" sy="62000" algn="ctr" rotWithShape="0">
                  <a:srgbClr val="000000">
                    <a:alpha val="43137"/>
                  </a:srgbClr>
                </a:outerShdw>
              </a:effectLst>
              <a:latin typeface="Verdana" panose="020B0604030504040204" pitchFamily="34" charset="0"/>
              <a:ea typeface="Verdana" panose="020B0604030504040204" pitchFamily="34" charset="0"/>
              <a:cs typeface="Verdana" panose="020B0604030504040204" pitchFamily="34" charset="0"/>
            </a:endParaRPr>
          </a:p>
          <a:p>
            <a:pPr algn="ctr" defTabSz="914310"/>
            <a:r>
              <a:rPr lang="el-GR" sz="4000" b="1" dirty="0">
                <a:ln>
                  <a:gradFill>
                    <a:gsLst>
                      <a:gs pos="0">
                        <a:srgbClr val="F26334">
                          <a:lumMod val="5000"/>
                          <a:lumOff val="95000"/>
                        </a:srgbClr>
                      </a:gs>
                      <a:gs pos="74000">
                        <a:srgbClr val="F26334">
                          <a:lumMod val="45000"/>
                          <a:lumOff val="55000"/>
                        </a:srgbClr>
                      </a:gs>
                      <a:gs pos="83000">
                        <a:srgbClr val="F26334">
                          <a:lumMod val="45000"/>
                          <a:lumOff val="55000"/>
                        </a:srgbClr>
                      </a:gs>
                      <a:gs pos="100000">
                        <a:srgbClr val="F26334">
                          <a:lumMod val="30000"/>
                          <a:lumOff val="70000"/>
                        </a:srgbClr>
                      </a:gs>
                    </a:gsLst>
                    <a:lin ang="5400000" scaled="1"/>
                  </a:gradFill>
                </a:ln>
                <a:solidFill>
                  <a:prstClr val="white"/>
                </a:solidFill>
                <a:effectLst>
                  <a:outerShdw blurRad="508000" dist="50800" dir="5400000" sx="62000" sy="62000" algn="ctr" rotWithShape="0">
                    <a:srgbClr val="000000">
                      <a:alpha val="43137"/>
                    </a:srgbClr>
                  </a:outerShdw>
                </a:effectLst>
                <a:latin typeface="Calibri"/>
                <a:ea typeface="Verdana" panose="020B0604030504040204" pitchFamily="34" charset="0"/>
                <a:cs typeface="Verdana" panose="020B0604030504040204" pitchFamily="34" charset="0"/>
              </a:rPr>
              <a:t>‘</a:t>
            </a:r>
            <a:r>
              <a:rPr lang="en-US" sz="4000" b="1" dirty="0">
                <a:ln>
                  <a:gradFill>
                    <a:gsLst>
                      <a:gs pos="0">
                        <a:srgbClr val="F26334">
                          <a:lumMod val="5000"/>
                          <a:lumOff val="95000"/>
                        </a:srgbClr>
                      </a:gs>
                      <a:gs pos="74000">
                        <a:srgbClr val="F26334">
                          <a:lumMod val="45000"/>
                          <a:lumOff val="55000"/>
                        </a:srgbClr>
                      </a:gs>
                      <a:gs pos="83000">
                        <a:srgbClr val="F26334">
                          <a:lumMod val="45000"/>
                          <a:lumOff val="55000"/>
                        </a:srgbClr>
                      </a:gs>
                      <a:gs pos="100000">
                        <a:srgbClr val="F26334">
                          <a:lumMod val="30000"/>
                          <a:lumOff val="70000"/>
                        </a:srgbClr>
                      </a:gs>
                    </a:gsLst>
                    <a:lin ang="5400000" scaled="1"/>
                  </a:gradFill>
                </a:ln>
                <a:solidFill>
                  <a:prstClr val="white"/>
                </a:solidFill>
                <a:effectLst>
                  <a:outerShdw blurRad="508000" dist="50800" dir="5400000" sx="62000" sy="62000" algn="ctr" rotWithShape="0">
                    <a:srgbClr val="000000">
                      <a:alpha val="43137"/>
                    </a:srgbClr>
                  </a:outerShdw>
                </a:effectLst>
                <a:latin typeface="Calibri"/>
                <a:ea typeface="Verdana" panose="020B0604030504040204" pitchFamily="34" charset="0"/>
                <a:cs typeface="Verdana" panose="020B0604030504040204" pitchFamily="34" charset="0"/>
              </a:rPr>
              <a:t>We believe in the power of standards </a:t>
            </a:r>
          </a:p>
          <a:p>
            <a:pPr algn="ctr" defTabSz="914310"/>
            <a:r>
              <a:rPr lang="en-US" sz="4000" b="1" dirty="0">
                <a:ln>
                  <a:gradFill>
                    <a:gsLst>
                      <a:gs pos="0">
                        <a:srgbClr val="F26334">
                          <a:lumMod val="5000"/>
                          <a:lumOff val="95000"/>
                        </a:srgbClr>
                      </a:gs>
                      <a:gs pos="74000">
                        <a:srgbClr val="F26334">
                          <a:lumMod val="45000"/>
                          <a:lumOff val="55000"/>
                        </a:srgbClr>
                      </a:gs>
                      <a:gs pos="83000">
                        <a:srgbClr val="F26334">
                          <a:lumMod val="45000"/>
                          <a:lumOff val="55000"/>
                        </a:srgbClr>
                      </a:gs>
                      <a:gs pos="100000">
                        <a:srgbClr val="F26334">
                          <a:lumMod val="30000"/>
                          <a:lumOff val="70000"/>
                        </a:srgbClr>
                      </a:gs>
                    </a:gsLst>
                    <a:lin ang="5400000" scaled="1"/>
                  </a:gradFill>
                </a:ln>
                <a:solidFill>
                  <a:prstClr val="white"/>
                </a:solidFill>
                <a:effectLst>
                  <a:outerShdw blurRad="508000" dist="50800" dir="5400000" sx="62000" sy="62000" algn="ctr" rotWithShape="0">
                    <a:srgbClr val="000000">
                      <a:alpha val="43137"/>
                    </a:srgbClr>
                  </a:outerShdw>
                </a:effectLst>
                <a:latin typeface="Calibri"/>
                <a:ea typeface="Verdana" panose="020B0604030504040204" pitchFamily="34" charset="0"/>
                <a:cs typeface="Verdana" panose="020B0604030504040204" pitchFamily="34" charset="0"/>
              </a:rPr>
              <a:t>to transform the way we work and live’</a:t>
            </a:r>
            <a:endParaRPr lang="en-GB" sz="4000" b="1" dirty="0">
              <a:ln>
                <a:gradFill>
                  <a:gsLst>
                    <a:gs pos="0">
                      <a:srgbClr val="F26334">
                        <a:lumMod val="5000"/>
                        <a:lumOff val="95000"/>
                      </a:srgbClr>
                    </a:gs>
                    <a:gs pos="74000">
                      <a:srgbClr val="F26334">
                        <a:lumMod val="45000"/>
                        <a:lumOff val="55000"/>
                      </a:srgbClr>
                    </a:gs>
                    <a:gs pos="83000">
                      <a:srgbClr val="F26334">
                        <a:lumMod val="45000"/>
                        <a:lumOff val="55000"/>
                      </a:srgbClr>
                    </a:gs>
                    <a:gs pos="100000">
                      <a:srgbClr val="F26334">
                        <a:lumMod val="30000"/>
                        <a:lumOff val="70000"/>
                      </a:srgbClr>
                    </a:gs>
                  </a:gsLst>
                  <a:lin ang="5400000" scaled="1"/>
                </a:gradFill>
              </a:ln>
              <a:solidFill>
                <a:prstClr val="white"/>
              </a:solidFill>
              <a:effectLst>
                <a:outerShdw blurRad="508000" dist="50800" dir="5400000" sx="62000" sy="62000" algn="ctr" rotWithShape="0">
                  <a:srgbClr val="000000">
                    <a:alpha val="43137"/>
                  </a:srgbClr>
                </a:outerShdw>
              </a:effectLst>
              <a:latin typeface="Calibri"/>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8378558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50" presetClass="entr" presetSubtype="0" decel="100000"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 calcmode="lin" valueType="num">
                                      <p:cBhvr>
                                        <p:cTn id="10" dur="2000" fill="hold"/>
                                        <p:tgtEl>
                                          <p:spTgt spid="7">
                                            <p:txEl>
                                              <p:pRg st="0" end="0"/>
                                            </p:txEl>
                                          </p:spTgt>
                                        </p:tgtEl>
                                        <p:attrNameLst>
                                          <p:attrName>ppt_w</p:attrName>
                                        </p:attrNameLst>
                                      </p:cBhvr>
                                      <p:tavLst>
                                        <p:tav tm="0">
                                          <p:val>
                                            <p:strVal val="#ppt_w+.3"/>
                                          </p:val>
                                        </p:tav>
                                        <p:tav tm="100000">
                                          <p:val>
                                            <p:strVal val="#ppt_w"/>
                                          </p:val>
                                        </p:tav>
                                      </p:tavLst>
                                    </p:anim>
                                    <p:anim calcmode="lin" valueType="num">
                                      <p:cBhvr>
                                        <p:cTn id="11" dur="2000" fill="hold"/>
                                        <p:tgtEl>
                                          <p:spTgt spid="7">
                                            <p:txEl>
                                              <p:pRg st="0" end="0"/>
                                            </p:txEl>
                                          </p:spTgt>
                                        </p:tgtEl>
                                        <p:attrNameLst>
                                          <p:attrName>ppt_h</p:attrName>
                                        </p:attrNameLst>
                                      </p:cBhvr>
                                      <p:tavLst>
                                        <p:tav tm="0">
                                          <p:val>
                                            <p:strVal val="#ppt_h"/>
                                          </p:val>
                                        </p:tav>
                                        <p:tav tm="100000">
                                          <p:val>
                                            <p:strVal val="#ppt_h"/>
                                          </p:val>
                                        </p:tav>
                                      </p:tavLst>
                                    </p:anim>
                                    <p:animEffect transition="in" filter="fade">
                                      <p:cBhvr>
                                        <p:cTn id="12"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fontAlgn="base">
              <a:spcAft>
                <a:spcPct val="0"/>
              </a:spcAft>
              <a:defRPr/>
            </a:pPr>
            <a:fld id="{4472AB7F-E8D0-4874-A9B8-335B68DC5F05}" type="slidenum">
              <a:rPr lang="en-US"/>
              <a:pPr fontAlgn="base">
                <a:spcAft>
                  <a:spcPct val="0"/>
                </a:spcAft>
                <a:defRPr/>
              </a:pPr>
              <a:t>25</a:t>
            </a:fld>
            <a:endParaRPr lang="en-US" dirty="0"/>
          </a:p>
        </p:txBody>
      </p:sp>
      <p:sp>
        <p:nvSpPr>
          <p:cNvPr id="3" name="Text Placeholder 2"/>
          <p:cNvSpPr>
            <a:spLocks noGrp="1"/>
          </p:cNvSpPr>
          <p:nvPr>
            <p:ph type="body" sz="quarter" idx="11"/>
          </p:nvPr>
        </p:nvSpPr>
        <p:spPr>
          <a:xfrm>
            <a:off x="2414393" y="1244642"/>
            <a:ext cx="7383419" cy="964249"/>
          </a:xfrm>
        </p:spPr>
        <p:txBody>
          <a:bodyPr/>
          <a:lstStyle/>
          <a:p>
            <a:r>
              <a:rPr lang="el-GR" sz="1800" b="1" dirty="0"/>
              <a:t>Δρ. Γεώργιος </a:t>
            </a:r>
            <a:r>
              <a:rPr lang="el-GR" sz="1800" b="1" dirty="0" err="1"/>
              <a:t>Σαρανταυγάς</a:t>
            </a:r>
            <a:endParaRPr lang="el-GR" sz="1800" b="1" dirty="0"/>
          </a:p>
          <a:p>
            <a:r>
              <a:rPr lang="en-US" sz="1800" b="1" dirty="0"/>
              <a:t>Director, Standards &amp; Solutions</a:t>
            </a:r>
          </a:p>
          <a:p>
            <a:endParaRPr lang="el-GR" sz="1800" b="1" dirty="0"/>
          </a:p>
          <a:p>
            <a:r>
              <a:rPr lang="el-GR" sz="1400" b="1" dirty="0" err="1"/>
              <a:t>Αλεξιουπόλεως</a:t>
            </a:r>
            <a:r>
              <a:rPr lang="el-GR" sz="1400" b="1" dirty="0"/>
              <a:t> 32, </a:t>
            </a:r>
          </a:p>
          <a:p>
            <a:r>
              <a:rPr lang="el-GR" sz="1400" b="1" dirty="0"/>
              <a:t>16452 </a:t>
            </a:r>
          </a:p>
          <a:p>
            <a:r>
              <a:rPr lang="el-GR" sz="1400" b="1" dirty="0"/>
              <a:t>Αργυρούπολη</a:t>
            </a:r>
            <a:endParaRPr lang="en-US" sz="1400" b="1" dirty="0"/>
          </a:p>
        </p:txBody>
      </p:sp>
      <p:sp>
        <p:nvSpPr>
          <p:cNvPr id="4" name="Title 3"/>
          <p:cNvSpPr>
            <a:spLocks noGrp="1"/>
          </p:cNvSpPr>
          <p:nvPr>
            <p:ph type="title"/>
          </p:nvPr>
        </p:nvSpPr>
        <p:spPr>
          <a:xfrm>
            <a:off x="2422460" y="482159"/>
            <a:ext cx="7362574" cy="891165"/>
          </a:xfrm>
        </p:spPr>
        <p:txBody>
          <a:bodyPr/>
          <a:lstStyle/>
          <a:p>
            <a:r>
              <a:rPr lang="en-GB" b="1" noProof="0" dirty="0"/>
              <a:t>GS1 Association Greece</a:t>
            </a:r>
          </a:p>
        </p:txBody>
      </p:sp>
      <p:sp>
        <p:nvSpPr>
          <p:cNvPr id="10" name="TextBox 9"/>
          <p:cNvSpPr txBox="1"/>
          <p:nvPr/>
        </p:nvSpPr>
        <p:spPr>
          <a:xfrm>
            <a:off x="2291927" y="2958493"/>
            <a:ext cx="6560275" cy="1754326"/>
          </a:xfrm>
          <a:prstGeom prst="rect">
            <a:avLst/>
          </a:prstGeom>
          <a:noFill/>
        </p:spPr>
        <p:txBody>
          <a:bodyPr wrap="square" rtlCol="0">
            <a:spAutoFit/>
          </a:bodyPr>
          <a:lstStyle/>
          <a:p>
            <a:pPr defTabSz="914310"/>
            <a:r>
              <a:rPr lang="en-US" sz="1400" b="1" dirty="0">
                <a:solidFill>
                  <a:prstClr val="white"/>
                </a:solidFill>
                <a:latin typeface="Verdana"/>
              </a:rPr>
              <a:t>T </a:t>
            </a:r>
            <a:r>
              <a:rPr lang="en-US" sz="1400" dirty="0">
                <a:solidFill>
                  <a:prstClr val="white"/>
                </a:solidFill>
                <a:latin typeface="Verdana"/>
              </a:rPr>
              <a:t>210 99 04 260</a:t>
            </a:r>
          </a:p>
          <a:p>
            <a:pPr defTabSz="914310"/>
            <a:r>
              <a:rPr lang="en-US" sz="1400" b="1" dirty="0">
                <a:solidFill>
                  <a:prstClr val="white"/>
                </a:solidFill>
                <a:latin typeface="Verdana"/>
              </a:rPr>
              <a:t>F </a:t>
            </a:r>
            <a:r>
              <a:rPr lang="en-US" sz="1400" dirty="0">
                <a:solidFill>
                  <a:prstClr val="white"/>
                </a:solidFill>
                <a:latin typeface="Verdana"/>
              </a:rPr>
              <a:t>210 99 04 271</a:t>
            </a:r>
            <a:endParaRPr lang="el-GR" sz="1400" dirty="0">
              <a:solidFill>
                <a:prstClr val="white"/>
              </a:solidFill>
              <a:latin typeface="Verdana"/>
            </a:endParaRPr>
          </a:p>
          <a:p>
            <a:pPr defTabSz="914310"/>
            <a:r>
              <a:rPr lang="el-GR" sz="1400" b="1" dirty="0">
                <a:solidFill>
                  <a:prstClr val="white"/>
                </a:solidFill>
                <a:latin typeface="Verdana"/>
              </a:rPr>
              <a:t>Ε1 </a:t>
            </a:r>
            <a:r>
              <a:rPr lang="en-US" sz="1400" b="1" dirty="0">
                <a:solidFill>
                  <a:prstClr val="white"/>
                </a:solidFill>
                <a:latin typeface="Verdana"/>
              </a:rPr>
              <a:t>g.sarantavgas@gs1greece.org</a:t>
            </a:r>
          </a:p>
          <a:p>
            <a:pPr defTabSz="914310"/>
            <a:r>
              <a:rPr lang="en-US" sz="1400" b="1" dirty="0">
                <a:solidFill>
                  <a:prstClr val="white"/>
                </a:solidFill>
                <a:latin typeface="Verdana"/>
              </a:rPr>
              <a:t>E</a:t>
            </a:r>
            <a:r>
              <a:rPr lang="el-GR" sz="1400" b="1" dirty="0">
                <a:solidFill>
                  <a:prstClr val="white"/>
                </a:solidFill>
                <a:latin typeface="Verdana"/>
              </a:rPr>
              <a:t>2</a:t>
            </a:r>
            <a:r>
              <a:rPr lang="en-US" sz="1400" b="1" dirty="0">
                <a:solidFill>
                  <a:prstClr val="white"/>
                </a:solidFill>
                <a:latin typeface="Verdana"/>
              </a:rPr>
              <a:t> </a:t>
            </a:r>
            <a:r>
              <a:rPr lang="en-US" sz="1400" dirty="0">
                <a:solidFill>
                  <a:prstClr val="white"/>
                </a:solidFill>
                <a:latin typeface="Verdana"/>
              </a:rPr>
              <a:t>tech.support@gs1greece.org</a:t>
            </a:r>
          </a:p>
          <a:p>
            <a:pPr defTabSz="914310"/>
            <a:r>
              <a:rPr lang="en-US" sz="1400" b="1" dirty="0">
                <a:solidFill>
                  <a:prstClr val="white"/>
                </a:solidFill>
                <a:latin typeface="Verdana"/>
              </a:rPr>
              <a:t>E</a:t>
            </a:r>
            <a:r>
              <a:rPr lang="el-GR" sz="1400" b="1" dirty="0">
                <a:solidFill>
                  <a:prstClr val="white"/>
                </a:solidFill>
                <a:latin typeface="Verdana"/>
              </a:rPr>
              <a:t>3</a:t>
            </a:r>
            <a:r>
              <a:rPr lang="en-US" sz="1400" b="1" dirty="0">
                <a:solidFill>
                  <a:prstClr val="white"/>
                </a:solidFill>
                <a:latin typeface="Verdana"/>
              </a:rPr>
              <a:t> </a:t>
            </a:r>
            <a:r>
              <a:rPr lang="en-US" sz="1400" dirty="0">
                <a:solidFill>
                  <a:prstClr val="white"/>
                </a:solidFill>
                <a:latin typeface="Verdana"/>
              </a:rPr>
              <a:t>hellasync@gs1greece.org</a:t>
            </a:r>
            <a:r>
              <a:rPr lang="en-US" sz="1400" b="1" dirty="0">
                <a:solidFill>
                  <a:prstClr val="white"/>
                </a:solidFill>
                <a:latin typeface="Verdana"/>
              </a:rPr>
              <a:t> </a:t>
            </a:r>
          </a:p>
          <a:p>
            <a:pPr defTabSz="914310"/>
            <a:endParaRPr lang="en-US" b="1" dirty="0">
              <a:solidFill>
                <a:prstClr val="white"/>
              </a:solidFill>
              <a:latin typeface="Verdana"/>
            </a:endParaRPr>
          </a:p>
          <a:p>
            <a:pPr defTabSz="914310"/>
            <a:r>
              <a:rPr lang="en-US" sz="2000" b="1" dirty="0">
                <a:solidFill>
                  <a:prstClr val="white"/>
                </a:solidFill>
                <a:latin typeface="Verdana"/>
              </a:rPr>
              <a:t>www.gs1greece.org</a:t>
            </a:r>
            <a:endParaRPr lang="el-GR" sz="2000" b="1" dirty="0">
              <a:solidFill>
                <a:prstClr val="white"/>
              </a:solidFill>
              <a:latin typeface="Verdana"/>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9410" y="4860791"/>
            <a:ext cx="8048677" cy="877916"/>
          </a:xfrm>
          <a:prstGeom prst="rect">
            <a:avLst/>
          </a:prstGeom>
        </p:spPr>
      </p:pic>
    </p:spTree>
    <p:extLst>
      <p:ext uri="{BB962C8B-B14F-4D97-AF65-F5344CB8AC3E}">
        <p14:creationId xmlns:p14="http://schemas.microsoft.com/office/powerpoint/2010/main" val="3349096333"/>
      </p:ext>
    </p:extLst>
  </p:cSld>
  <p:clrMapOvr>
    <a:masterClrMapping/>
  </p:clrMapOvr>
</p:sld>
</file>

<file path=ppt/theme/theme1.xml><?xml version="1.0" encoding="utf-8"?>
<a:theme xmlns:a="http://schemas.openxmlformats.org/drawingml/2006/main" name="Default Theme">
  <a:themeElements>
    <a:clrScheme name="GS1 Global Palette">
      <a:dk1>
        <a:srgbClr val="454545"/>
      </a:dk1>
      <a:lt1>
        <a:sysClr val="window" lastClr="FFFFFF"/>
      </a:lt1>
      <a:dk2>
        <a:srgbClr val="002C6C"/>
      </a:dk2>
      <a:lt2>
        <a:srgbClr val="888B8D"/>
      </a:lt2>
      <a:accent1>
        <a:srgbClr val="F26334"/>
      </a:accent1>
      <a:accent2>
        <a:srgbClr val="00B6DE"/>
      </a:accent2>
      <a:accent3>
        <a:srgbClr val="7AC143"/>
      </a:accent3>
      <a:accent4>
        <a:srgbClr val="F05587"/>
      </a:accent4>
      <a:accent5>
        <a:srgbClr val="FBB034"/>
      </a:accent5>
      <a:accent6>
        <a:srgbClr val="BF83B9"/>
      </a:accent6>
      <a:hlink>
        <a:srgbClr val="008DBD"/>
      </a:hlink>
      <a:folHlink>
        <a:srgbClr val="008DBD"/>
      </a:folHlink>
    </a:clrScheme>
    <a:fontScheme name="GS1 Verdana">
      <a:majorFont>
        <a:latin typeface="Verdana"/>
        <a:ea typeface=""/>
        <a:cs typeface=""/>
        <a:font script="Jpan" typeface="ＭＳ Ｐゴシック"/>
        <a:font script="Hang" typeface="돋움"/>
        <a:font script="Hans" typeface="黑体"/>
        <a:font script="Hant" typeface="微軟正黑體"/>
        <a:font script="Arab" typeface="Verdana"/>
        <a:font script="Hebr" typeface="Verdana"/>
        <a:font script="Thai" typeface="Verdana"/>
        <a:font script="Ethi" typeface="Verdana"/>
        <a:font script="Beng" typeface="Verdana"/>
        <a:font script="Gujr" typeface="Verdana"/>
        <a:font script="Khmr" typeface="Verdana"/>
        <a:font script="Knda" typeface="Verdana"/>
        <a:font script="Guru" typeface="Verdana"/>
        <a:font script="Cans" typeface="Verdana"/>
        <a:font script="Cher" typeface="Verdana"/>
        <a:font script="Yiii" typeface="Verdana"/>
        <a:font script="Tibt" typeface="Verdana"/>
        <a:font script="Thaa" typeface="Verdana"/>
        <a:font script="Deva" typeface="Verdana"/>
        <a:font script="Telu" typeface="Verdana"/>
        <a:font script="Taml" typeface="Verdana"/>
        <a:font script="Syrc" typeface="Verdana"/>
        <a:font script="Orya" typeface="Verdana"/>
        <a:font script="Mlym" typeface="Verdana"/>
        <a:font script="Laoo" typeface="Verdana"/>
        <a:font script="Sinh" typeface="Verdana"/>
        <a:font script="Mong" typeface="Verdana"/>
        <a:font script="Viet" typeface="Verdana"/>
        <a:font script="Uigh" typeface="Verdana"/>
      </a:majorFont>
      <a:minorFont>
        <a:latin typeface="Verdana"/>
        <a:ea typeface=""/>
        <a:cs typeface=""/>
        <a:font script="Jpan" typeface="ＭＳ Ｐ明朝"/>
        <a:font script="Hang" typeface="바탕"/>
        <a:font script="Hans" typeface="宋体"/>
        <a:font script="Hant" typeface="新細明體"/>
        <a:font script="Arab" typeface="Verdana"/>
        <a:font script="Hebr" typeface="Verdana"/>
        <a:font script="Thai" typeface="Verdana"/>
        <a:font script="Ethi" typeface="Verdana"/>
        <a:font script="Beng" typeface="Verdana"/>
        <a:font script="Gujr" typeface="Verdana"/>
        <a:font script="Khmr" typeface="Verdana"/>
        <a:font script="Knda" typeface="Verdana"/>
        <a:font script="Guru" typeface="Verdana"/>
        <a:font script="Cans" typeface="Verdana"/>
        <a:font script="Cher" typeface="Verdana"/>
        <a:font script="Yiii" typeface="Verdana"/>
        <a:font script="Tibt" typeface="Verdana"/>
        <a:font script="Thaa" typeface="Verdana"/>
        <a:font script="Deva" typeface="Verdana"/>
        <a:font script="Telu" typeface="Verdana"/>
        <a:font script="Taml" typeface="Verdana"/>
        <a:font script="Syrc" typeface="Verdana"/>
        <a:font script="Orya" typeface="Verdana"/>
        <a:font script="Mlym" typeface="Verdana"/>
        <a:font script="Laoo" typeface="Verdana"/>
        <a:font script="Sinh" typeface="Verdana"/>
        <a:font script="Mong" typeface="Verdana"/>
        <a:font script="Viet" typeface="Verdana"/>
        <a:font script="Uigh" typeface="Verdan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26334"/>
        </a:solidFill>
        <a:ln w="25400" cap="flat" cmpd="sng" algn="ctr">
          <a:noFill/>
          <a:prstDash val="solid"/>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a:ln>
              <a:noFill/>
            </a:ln>
            <a:solidFill>
              <a:sysClr val="window" lastClr="FFFFFF"/>
            </a:solidFill>
            <a:effectLst/>
            <a:uLnTx/>
            <a:uFillTx/>
            <a:latin typeface="Verdana"/>
            <a:ea typeface="+mn-ea"/>
            <a:cs typeface="+mn-cs"/>
          </a:defRPr>
        </a:defPPr>
      </a:lstStyle>
    </a:spDef>
    <a:lnDef>
      <a:spPr>
        <a:ln w="12700">
          <a:tailEnd type="none"/>
        </a:ln>
        <a:effectLst/>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GS1 Blue">
      <a:srgbClr val="002C6C"/>
    </a:custClr>
    <a:custClr name="GS1 Orange">
      <a:srgbClr val="F26334"/>
    </a:custClr>
    <a:custClr name="GS1 Dark Gray">
      <a:srgbClr val="454545"/>
    </a:custClr>
    <a:custClr name="GS1 Dark Medium Gray">
      <a:srgbClr val="888B8D"/>
    </a:custClr>
    <a:custClr name="GS1 Light Medium Gray">
      <a:srgbClr val="B1B3B3"/>
    </a:custClr>
    <a:custClr name="GS1 Light Gray">
      <a:srgbClr val="F4F4F4"/>
    </a:custClr>
    <a:custClr name="GS1 Raspberry">
      <a:srgbClr val="F05587"/>
    </a:custClr>
    <a:custClr name="GS1 Purple">
      <a:srgbClr val="BF83B9"/>
    </a:custClr>
    <a:custClr name="GS1 Lavender">
      <a:srgbClr val="AF96D4"/>
    </a:custClr>
    <a:custClr name="GS1 Slate">
      <a:srgbClr val="89AADB"/>
    </a:custClr>
    <a:custClr name="GS1 Sky">
      <a:srgbClr val="00B6DE"/>
    </a:custClr>
    <a:custClr name="GS1 Link">
      <a:srgbClr val="008DBD"/>
    </a:custClr>
    <a:custClr name="GS1 Mist">
      <a:srgbClr val="8DB9CA"/>
    </a:custClr>
    <a:custClr name="GS1 Teal">
      <a:srgbClr val="22BCB9"/>
    </a:custClr>
    <a:custClr name="GS1 Mint">
      <a:srgbClr val="71B790"/>
    </a:custClr>
    <a:custClr name="GS1 Grass">
      <a:srgbClr val="7AC143"/>
    </a:custClr>
    <a:custClr name="GS1 Forest">
      <a:srgbClr val="00B74F"/>
    </a:custClr>
    <a:custClr name="GS1 Olive">
      <a:srgbClr val="9DBB68"/>
    </a:custClr>
    <a:custClr name="GS1 Lime">
      <a:srgbClr val="C1D82F"/>
    </a:custClr>
    <a:custClr name="GS1 Gold">
      <a:srgbClr val="C4B000"/>
    </a:custClr>
    <a:custClr name="GS1 Peach">
      <a:srgbClr val="FBB034"/>
    </a:custClr>
    <a:custClr name="GS1 Tangerine">
      <a:srgbClr val="FF8200"/>
    </a:custClr>
    <a:custClr name="GS1 Honey">
      <a:srgbClr val="B78B20"/>
    </a:custClr>
    <a:custClr name="GS1 Terracotta">
      <a:srgbClr val="D3875F"/>
    </a:custClr>
  </a:custClrLst>
  <a:extLst>
    <a:ext uri="{05A4C25C-085E-4340-85A3-A5531E510DB2}">
      <thm15:themeFamily xmlns:thm15="http://schemas.microsoft.com/office/thememl/2012/main" name="Default Theme" id="{356137C2-4D4A-4E7F-9DA2-42A94F0F2A3F}" vid="{5E3E9EEE-55D1-4F39-A587-4A99F7E260F3}"/>
    </a:ext>
  </a:extLst>
</a:theme>
</file>

<file path=ppt/theme/theme2.xml><?xml version="1.0" encoding="utf-8"?>
<a:theme xmlns:a="http://schemas.openxmlformats.org/drawingml/2006/main" name="1_Content">
  <a:themeElements>
    <a:clrScheme name="GS1 Global Palette">
      <a:dk1>
        <a:srgbClr val="454545"/>
      </a:dk1>
      <a:lt1>
        <a:sysClr val="window" lastClr="FFFFFF"/>
      </a:lt1>
      <a:dk2>
        <a:srgbClr val="002C6C"/>
      </a:dk2>
      <a:lt2>
        <a:srgbClr val="888B8D"/>
      </a:lt2>
      <a:accent1>
        <a:srgbClr val="F26334"/>
      </a:accent1>
      <a:accent2>
        <a:srgbClr val="00B6DE"/>
      </a:accent2>
      <a:accent3>
        <a:srgbClr val="7AC143"/>
      </a:accent3>
      <a:accent4>
        <a:srgbClr val="F05587"/>
      </a:accent4>
      <a:accent5>
        <a:srgbClr val="FBB034"/>
      </a:accent5>
      <a:accent6>
        <a:srgbClr val="BF83B9"/>
      </a:accent6>
      <a:hlink>
        <a:srgbClr val="008DBD"/>
      </a:hlink>
      <a:folHlink>
        <a:srgbClr val="008DBD"/>
      </a:folHlink>
    </a:clrScheme>
    <a:fontScheme name="GS1 Verdana">
      <a:majorFont>
        <a:latin typeface="Verdana"/>
        <a:ea typeface=""/>
        <a:cs typeface=""/>
        <a:font script="Jpan" typeface="ＭＳ Ｐゴシック"/>
        <a:font script="Hang" typeface="돋움"/>
        <a:font script="Hans" typeface="黑体"/>
        <a:font script="Hant" typeface="微軟正黑體"/>
        <a:font script="Arab" typeface="Verdana"/>
        <a:font script="Hebr" typeface="Verdana"/>
        <a:font script="Thai" typeface="Verdana"/>
        <a:font script="Ethi" typeface="Verdana"/>
        <a:font script="Beng" typeface="Verdana"/>
        <a:font script="Gujr" typeface="Verdana"/>
        <a:font script="Khmr" typeface="Verdana"/>
        <a:font script="Knda" typeface="Verdana"/>
        <a:font script="Guru" typeface="Verdana"/>
        <a:font script="Cans" typeface="Verdana"/>
        <a:font script="Cher" typeface="Verdana"/>
        <a:font script="Yiii" typeface="Verdana"/>
        <a:font script="Tibt" typeface="Verdana"/>
        <a:font script="Thaa" typeface="Verdana"/>
        <a:font script="Deva" typeface="Verdana"/>
        <a:font script="Telu" typeface="Verdana"/>
        <a:font script="Taml" typeface="Verdana"/>
        <a:font script="Syrc" typeface="Verdana"/>
        <a:font script="Orya" typeface="Verdana"/>
        <a:font script="Mlym" typeface="Verdana"/>
        <a:font script="Laoo" typeface="Verdana"/>
        <a:font script="Sinh" typeface="Verdana"/>
        <a:font script="Mong" typeface="Verdana"/>
        <a:font script="Viet" typeface="Verdana"/>
        <a:font script="Uigh" typeface="Verdana"/>
      </a:majorFont>
      <a:minorFont>
        <a:latin typeface="Verdana"/>
        <a:ea typeface=""/>
        <a:cs typeface=""/>
        <a:font script="Jpan" typeface="ＭＳ Ｐ明朝"/>
        <a:font script="Hang" typeface="바탕"/>
        <a:font script="Hans" typeface="宋体"/>
        <a:font script="Hant" typeface="新細明體"/>
        <a:font script="Arab" typeface="Verdana"/>
        <a:font script="Hebr" typeface="Verdana"/>
        <a:font script="Thai" typeface="Verdana"/>
        <a:font script="Ethi" typeface="Verdana"/>
        <a:font script="Beng" typeface="Verdana"/>
        <a:font script="Gujr" typeface="Verdana"/>
        <a:font script="Khmr" typeface="Verdana"/>
        <a:font script="Knda" typeface="Verdana"/>
        <a:font script="Guru" typeface="Verdana"/>
        <a:font script="Cans" typeface="Verdana"/>
        <a:font script="Cher" typeface="Verdana"/>
        <a:font script="Yiii" typeface="Verdana"/>
        <a:font script="Tibt" typeface="Verdana"/>
        <a:font script="Thaa" typeface="Verdana"/>
        <a:font script="Deva" typeface="Verdana"/>
        <a:font script="Telu" typeface="Verdana"/>
        <a:font script="Taml" typeface="Verdana"/>
        <a:font script="Syrc" typeface="Verdana"/>
        <a:font script="Orya" typeface="Verdana"/>
        <a:font script="Mlym" typeface="Verdana"/>
        <a:font script="Laoo" typeface="Verdana"/>
        <a:font script="Sinh" typeface="Verdana"/>
        <a:font script="Mong" typeface="Verdana"/>
        <a:font script="Viet" typeface="Verdana"/>
        <a:font script="Uigh" typeface="Verdan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25400">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GS1 Blue">
      <a:srgbClr val="002C6C"/>
    </a:custClr>
    <a:custClr name="GS1 Orange">
      <a:srgbClr val="F26334"/>
    </a:custClr>
    <a:custClr name="GS1 Dark Gray">
      <a:srgbClr val="454545"/>
    </a:custClr>
    <a:custClr name="GS1 Dark Medium Gray">
      <a:srgbClr val="888B8D"/>
    </a:custClr>
    <a:custClr name="GS1 Light Medium Gray">
      <a:srgbClr val="B1B3B3"/>
    </a:custClr>
    <a:custClr name="GS1 Light Gray">
      <a:srgbClr val="F4F4F4"/>
    </a:custClr>
    <a:custClr name="GS1 Raspberry">
      <a:srgbClr val="F05587"/>
    </a:custClr>
    <a:custClr name="GS1 Purple">
      <a:srgbClr val="BF83B9"/>
    </a:custClr>
    <a:custClr name="GS1 Lavender">
      <a:srgbClr val="AF96D4"/>
    </a:custClr>
    <a:custClr name="GS1 Slate">
      <a:srgbClr val="89AADB"/>
    </a:custClr>
    <a:custClr name="GS1 Sky">
      <a:srgbClr val="00B6DE"/>
    </a:custClr>
    <a:custClr name="GS1 Link">
      <a:srgbClr val="008DBD"/>
    </a:custClr>
    <a:custClr name="GS1 Mist">
      <a:srgbClr val="8DB9CA"/>
    </a:custClr>
    <a:custClr name="GS1 Teal">
      <a:srgbClr val="22BCB9"/>
    </a:custClr>
    <a:custClr name="GS1 Mint">
      <a:srgbClr val="71B790"/>
    </a:custClr>
    <a:custClr name="GS1 Grass">
      <a:srgbClr val="7AC143"/>
    </a:custClr>
    <a:custClr name="GS1 Forest">
      <a:srgbClr val="00B74F"/>
    </a:custClr>
    <a:custClr name="GS1 Olive">
      <a:srgbClr val="9DBB68"/>
    </a:custClr>
    <a:custClr name="GS1 Lime">
      <a:srgbClr val="C1D82F"/>
    </a:custClr>
    <a:custClr name="GS1 Gold">
      <a:srgbClr val="C4B000"/>
    </a:custClr>
    <a:custClr name="GS1 Peach">
      <a:srgbClr val="FBB034"/>
    </a:custClr>
    <a:custClr name="GS1 Tangerine">
      <a:srgbClr val="FF8200"/>
    </a:custClr>
    <a:custClr name="GS1 Honey">
      <a:srgbClr val="B78B20"/>
    </a:custClr>
    <a:custClr name="GS1 Terracotta">
      <a:srgbClr val="D3875F"/>
    </a:custClr>
  </a:custClrLst>
</a:theme>
</file>

<file path=ppt/theme/theme3.xml><?xml version="1.0" encoding="utf-8"?>
<a:theme xmlns:a="http://schemas.openxmlformats.org/drawingml/2006/main" name="HellaSync_template">
  <a:themeElements>
    <a:clrScheme name="Custom 3">
      <a:dk1>
        <a:srgbClr val="D85C00"/>
      </a:dk1>
      <a:lt1>
        <a:sysClr val="window" lastClr="FFFFFF"/>
      </a:lt1>
      <a:dk2>
        <a:srgbClr val="212745"/>
      </a:dk2>
      <a:lt2>
        <a:srgbClr val="A7EA52"/>
      </a:lt2>
      <a:accent1>
        <a:srgbClr val="00B050"/>
      </a:accent1>
      <a:accent2>
        <a:srgbClr val="D85C00"/>
      </a:accent2>
      <a:accent3>
        <a:srgbClr val="A7EA52"/>
      </a:accent3>
      <a:accent4>
        <a:srgbClr val="A7EA52"/>
      </a:accent4>
      <a:accent5>
        <a:srgbClr val="FF8021"/>
      </a:accent5>
      <a:accent6>
        <a:srgbClr val="F14124"/>
      </a:accent6>
      <a:hlink>
        <a:srgbClr val="568C11"/>
      </a:hlink>
      <a:folHlink>
        <a:srgbClr val="FF802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Divider">
  <a:themeElements>
    <a:clrScheme name="GS1 Global Palette">
      <a:dk1>
        <a:srgbClr val="454545"/>
      </a:dk1>
      <a:lt1>
        <a:sysClr val="window" lastClr="FFFFFF"/>
      </a:lt1>
      <a:dk2>
        <a:srgbClr val="002C6C"/>
      </a:dk2>
      <a:lt2>
        <a:srgbClr val="888B8D"/>
      </a:lt2>
      <a:accent1>
        <a:srgbClr val="F26334"/>
      </a:accent1>
      <a:accent2>
        <a:srgbClr val="00B6DE"/>
      </a:accent2>
      <a:accent3>
        <a:srgbClr val="7AC143"/>
      </a:accent3>
      <a:accent4>
        <a:srgbClr val="F05587"/>
      </a:accent4>
      <a:accent5>
        <a:srgbClr val="FBB034"/>
      </a:accent5>
      <a:accent6>
        <a:srgbClr val="BF83B9"/>
      </a:accent6>
      <a:hlink>
        <a:srgbClr val="008DBD"/>
      </a:hlink>
      <a:folHlink>
        <a:srgbClr val="008DBD"/>
      </a:folHlink>
    </a:clrScheme>
    <a:fontScheme name="GS1 Verdana">
      <a:majorFont>
        <a:latin typeface="Verdana"/>
        <a:ea typeface=""/>
        <a:cs typeface=""/>
        <a:font script="Jpan" typeface="ＭＳ Ｐゴシック"/>
        <a:font script="Hang" typeface="돋움"/>
        <a:font script="Hans" typeface="黑体"/>
        <a:font script="Hant" typeface="微軟正黑體"/>
        <a:font script="Arab" typeface="Verdana"/>
        <a:font script="Hebr" typeface="Verdana"/>
        <a:font script="Thai" typeface="Verdana"/>
        <a:font script="Ethi" typeface="Verdana"/>
        <a:font script="Beng" typeface="Verdana"/>
        <a:font script="Gujr" typeface="Verdana"/>
        <a:font script="Khmr" typeface="Verdana"/>
        <a:font script="Knda" typeface="Verdana"/>
        <a:font script="Guru" typeface="Verdana"/>
        <a:font script="Cans" typeface="Verdana"/>
        <a:font script="Cher" typeface="Verdana"/>
        <a:font script="Yiii" typeface="Verdana"/>
        <a:font script="Tibt" typeface="Verdana"/>
        <a:font script="Thaa" typeface="Verdana"/>
        <a:font script="Deva" typeface="Verdana"/>
        <a:font script="Telu" typeface="Verdana"/>
        <a:font script="Taml" typeface="Verdana"/>
        <a:font script="Syrc" typeface="Verdana"/>
        <a:font script="Orya" typeface="Verdana"/>
        <a:font script="Mlym" typeface="Verdana"/>
        <a:font script="Laoo" typeface="Verdana"/>
        <a:font script="Sinh" typeface="Verdana"/>
        <a:font script="Mong" typeface="Verdana"/>
        <a:font script="Viet" typeface="Verdana"/>
        <a:font script="Uigh" typeface="Verdana"/>
      </a:majorFont>
      <a:minorFont>
        <a:latin typeface="Verdana"/>
        <a:ea typeface=""/>
        <a:cs typeface=""/>
        <a:font script="Jpan" typeface="ＭＳ Ｐ明朝"/>
        <a:font script="Hang" typeface="바탕"/>
        <a:font script="Hans" typeface="宋体"/>
        <a:font script="Hant" typeface="新細明體"/>
        <a:font script="Arab" typeface="Verdana"/>
        <a:font script="Hebr" typeface="Verdana"/>
        <a:font script="Thai" typeface="Verdana"/>
        <a:font script="Ethi" typeface="Verdana"/>
        <a:font script="Beng" typeface="Verdana"/>
        <a:font script="Gujr" typeface="Verdana"/>
        <a:font script="Khmr" typeface="Verdana"/>
        <a:font script="Knda" typeface="Verdana"/>
        <a:font script="Guru" typeface="Verdana"/>
        <a:font script="Cans" typeface="Verdana"/>
        <a:font script="Cher" typeface="Verdana"/>
        <a:font script="Yiii" typeface="Verdana"/>
        <a:font script="Tibt" typeface="Verdana"/>
        <a:font script="Thaa" typeface="Verdana"/>
        <a:font script="Deva" typeface="Verdana"/>
        <a:font script="Telu" typeface="Verdana"/>
        <a:font script="Taml" typeface="Verdana"/>
        <a:font script="Syrc" typeface="Verdana"/>
        <a:font script="Orya" typeface="Verdana"/>
        <a:font script="Mlym" typeface="Verdana"/>
        <a:font script="Laoo" typeface="Verdana"/>
        <a:font script="Sinh" typeface="Verdana"/>
        <a:font script="Mong" typeface="Verdana"/>
        <a:font script="Viet" typeface="Verdana"/>
        <a:font script="Uigh" typeface="Verdan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26334"/>
        </a:solidFill>
        <a:ln w="25400" cap="flat" cmpd="sng" algn="ctr">
          <a:noFill/>
          <a:prstDash val="solid"/>
        </a:ln>
        <a:effectLst/>
      </a:spPr>
      <a:bodyPr rtlCol="0" anchor="ctr"/>
      <a:lstStyle>
        <a:defPPr marL="0" marR="0" indent="0" algn="ctr"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0">
            <a:ln>
              <a:noFill/>
            </a:ln>
            <a:solidFill>
              <a:sysClr val="window" lastClr="FFFFFF"/>
            </a:solidFill>
            <a:effectLst/>
            <a:uLnTx/>
            <a:uFillTx/>
            <a:latin typeface="Verdana"/>
            <a:ea typeface="+mn-ea"/>
            <a:cs typeface="+mn-cs"/>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GS1 Blue">
      <a:srgbClr val="002C6C"/>
    </a:custClr>
    <a:custClr name="GS1 Orange">
      <a:srgbClr val="F26334"/>
    </a:custClr>
    <a:custClr name="GS1 Dark Gray">
      <a:srgbClr val="454545"/>
    </a:custClr>
    <a:custClr name="GS1 Dark Medium Gray">
      <a:srgbClr val="888B8D"/>
    </a:custClr>
    <a:custClr name="GS1 Light Medium Gray">
      <a:srgbClr val="B1B3B3"/>
    </a:custClr>
    <a:custClr name="GS1 Light Gray">
      <a:srgbClr val="F4F4F4"/>
    </a:custClr>
    <a:custClr name="GS1 Raspberry">
      <a:srgbClr val="F05587"/>
    </a:custClr>
    <a:custClr name="GS1 Purple">
      <a:srgbClr val="BF83B9"/>
    </a:custClr>
    <a:custClr name="GS1 Lavender">
      <a:srgbClr val="AF96D4"/>
    </a:custClr>
    <a:custClr name="GS1 Slate">
      <a:srgbClr val="89AADB"/>
    </a:custClr>
    <a:custClr name="GS1 Sky">
      <a:srgbClr val="00B6DE"/>
    </a:custClr>
    <a:custClr name="GS1 Link">
      <a:srgbClr val="008DBD"/>
    </a:custClr>
    <a:custClr name="GS1 Mist">
      <a:srgbClr val="8DB9CA"/>
    </a:custClr>
    <a:custClr name="GS1 Teal">
      <a:srgbClr val="22BCB9"/>
    </a:custClr>
    <a:custClr name="GS1 Mint">
      <a:srgbClr val="71B790"/>
    </a:custClr>
    <a:custClr name="GS1 Grass">
      <a:srgbClr val="7AC143"/>
    </a:custClr>
    <a:custClr name="GS1 Forest">
      <a:srgbClr val="00B74F"/>
    </a:custClr>
    <a:custClr name="GS1 Olive">
      <a:srgbClr val="9DBB68"/>
    </a:custClr>
    <a:custClr name="GS1 Lime">
      <a:srgbClr val="C1D82F"/>
    </a:custClr>
    <a:custClr name="GS1 Gold">
      <a:srgbClr val="C4B000"/>
    </a:custClr>
    <a:custClr name="GS1 Peach">
      <a:srgbClr val="FBB034"/>
    </a:custClr>
    <a:custClr name="GS1 Tangerine">
      <a:srgbClr val="FF8200"/>
    </a:custClr>
    <a:custClr name="GS1 Honey">
      <a:srgbClr val="B78B20"/>
    </a:custClr>
    <a:custClr name="GS1 Terracotta">
      <a:srgbClr val="D3875F"/>
    </a:custClr>
  </a:custClr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827</Words>
  <Application>Microsoft Office PowerPoint</Application>
  <PresentationFormat>Ευρεία οθόνη</PresentationFormat>
  <Paragraphs>209</Paragraphs>
  <Slides>25</Slides>
  <Notes>5</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4</vt:i4>
      </vt:variant>
      <vt:variant>
        <vt:lpstr>Τίτλοι διαφανειών</vt:lpstr>
      </vt:variant>
      <vt:variant>
        <vt:i4>25</vt:i4>
      </vt:variant>
    </vt:vector>
  </HeadingPairs>
  <TitlesOfParts>
    <vt:vector size="35" baseType="lpstr">
      <vt:lpstr>ＭＳ Ｐゴシック</vt:lpstr>
      <vt:lpstr>Arial</vt:lpstr>
      <vt:lpstr>Calibri</vt:lpstr>
      <vt:lpstr>Lucida Grande</vt:lpstr>
      <vt:lpstr>Times New Roman</vt:lpstr>
      <vt:lpstr>Verdana</vt:lpstr>
      <vt:lpstr>Default Theme</vt:lpstr>
      <vt:lpstr>1_Content</vt:lpstr>
      <vt:lpstr>HellaSync_template</vt:lpstr>
      <vt:lpstr>2_Divider</vt:lpstr>
      <vt:lpstr> MASTER DATA SYNCHRONISATION: THE FUTURE IN RETAIL</vt:lpstr>
      <vt:lpstr>Ο Οργανισμός GS1</vt:lpstr>
      <vt:lpstr>Ο Οργανισμός GS1 ανά τον κόσμο</vt:lpstr>
      <vt:lpstr>Πώς ξεκίνησαν όλα!</vt:lpstr>
      <vt:lpstr>Σύστημα GS1</vt:lpstr>
      <vt:lpstr>The Rise of Digital Consumers…</vt:lpstr>
      <vt:lpstr>Επιρροή ψηφιακής τεχνολογίας για αγορές εντός καταστημάτων</vt:lpstr>
      <vt:lpstr>Παρουσίαση του PowerPoint</vt:lpstr>
      <vt:lpstr>Ανάγκη Προμηθευτή &amp; Λιανέμπορου:   Διαχείριση πολλαπλών πληροφοριών χωρίς αύξηση χρόνου και κόστους            </vt:lpstr>
      <vt:lpstr>GDSN – Νέοι τρόποι συνεργασίας μεταξύ των επιχειρήσεων</vt:lpstr>
      <vt:lpstr>Global Data Synchronization Network</vt:lpstr>
      <vt:lpstr>Data Pool: Πώς λειτουργεί</vt:lpstr>
      <vt:lpstr>GDSN: Πώς λειτουργεί</vt:lpstr>
      <vt:lpstr>HellaSync – Η Καινοτομία στον  Τομέα των Τροφίμων</vt:lpstr>
      <vt:lpstr>GDSN: Στατιστικά Στοιχεία </vt:lpstr>
      <vt:lpstr>Παρουσίαση του PowerPoint</vt:lpstr>
      <vt:lpstr>Απαιτήσεις Λιανέμπορων</vt:lpstr>
      <vt:lpstr>Απαιτήσεις Λιανέμπορων</vt:lpstr>
      <vt:lpstr>Απαιτήσεις Λιανέμπορων</vt:lpstr>
      <vt:lpstr>Ενδεικτικοί χρήστες Παγκοσμίως</vt:lpstr>
      <vt:lpstr>Πλεονεκτήματα GDSN</vt:lpstr>
      <vt:lpstr>Παρουσίαση του PowerPoint</vt:lpstr>
      <vt:lpstr>2018: GS1 Cloud</vt:lpstr>
      <vt:lpstr>Παρουσίαση του PowerPoint</vt:lpstr>
      <vt:lpstr>GS1 Association Greece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Georgios Sarantavgas</dc:creator>
  <cp:lastModifiedBy>ΜΑΙΗ ΔΕΜΕΡΤΖΗ</cp:lastModifiedBy>
  <cp:revision>2</cp:revision>
  <dcterms:created xsi:type="dcterms:W3CDTF">2018-06-14T12:52:29Z</dcterms:created>
  <dcterms:modified xsi:type="dcterms:W3CDTF">2018-06-15T06:17:19Z</dcterms:modified>
</cp:coreProperties>
</file>