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8" r:id="rId3"/>
    <p:sldId id="257" r:id="rId4"/>
    <p:sldId id="275" r:id="rId5"/>
    <p:sldId id="259" r:id="rId6"/>
    <p:sldId id="260" r:id="rId7"/>
    <p:sldId id="273" r:id="rId8"/>
    <p:sldId id="277" r:id="rId9"/>
    <p:sldId id="274" r:id="rId10"/>
    <p:sldId id="265" r:id="rId11"/>
    <p:sldId id="268" r:id="rId12"/>
    <p:sldId id="264" r:id="rId13"/>
    <p:sldId id="266" r:id="rId14"/>
    <p:sldId id="278" r:id="rId15"/>
    <p:sldId id="269" r:id="rId16"/>
    <p:sldId id="279" r:id="rId17"/>
    <p:sldId id="282" r:id="rId18"/>
    <p:sldId id="280" r:id="rId19"/>
    <p:sldId id="270" r:id="rId20"/>
    <p:sldId id="271" r:id="rId21"/>
    <p:sldId id="276" r:id="rId22"/>
    <p:sldId id="281" r:id="rId2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C731"/>
    <a:srgbClr val="006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1"/>
    <p:restoredTop sz="82333" autoAdjust="0"/>
  </p:normalViewPr>
  <p:slideViewPr>
    <p:cSldViewPr snapToGrid="0" snapToObjects="1">
      <p:cViewPr varScale="1">
        <p:scale>
          <a:sx n="81" d="100"/>
          <a:sy n="81" d="100"/>
        </p:scale>
        <p:origin x="96"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4AB4DD-B94E-4BC1-BC2D-6C77CF1B6131}" type="doc">
      <dgm:prSet loTypeId="urn:microsoft.com/office/officeart/2008/layout/VerticalCurvedList" loCatId="list" qsTypeId="urn:microsoft.com/office/officeart/2005/8/quickstyle/simple1" qsCatId="simple" csTypeId="urn:microsoft.com/office/officeart/2005/8/colors/accent3_1" csCatId="accent3" phldr="1"/>
      <dgm:spPr/>
      <dgm:t>
        <a:bodyPr/>
        <a:lstStyle/>
        <a:p>
          <a:endParaRPr lang="en-GB"/>
        </a:p>
      </dgm:t>
    </dgm:pt>
    <dgm:pt modelId="{9C871185-A3B9-4446-9BC7-559B27BBF476}">
      <dgm:prSet phldrT="[Text]" custT="1"/>
      <dgm:spPr/>
      <dgm:t>
        <a:bodyPr/>
        <a:lstStyle/>
        <a:p>
          <a:r>
            <a:rPr lang="en-GB" sz="4000" b="1" kern="1200" dirty="0">
              <a:solidFill>
                <a:srgbClr val="006071"/>
              </a:solidFill>
              <a:latin typeface="Myriad Pro"/>
              <a:ea typeface="Times New Roman" charset="0"/>
              <a:cs typeface="+mn-cs"/>
            </a:rPr>
            <a:t>Challenges</a:t>
          </a:r>
        </a:p>
      </dgm:t>
    </dgm:pt>
    <dgm:pt modelId="{A0DC09BF-80B3-406D-9AFC-0BF972744062}" type="parTrans" cxnId="{701C6514-6A03-47D7-A802-0FD05D3E940C}">
      <dgm:prSet/>
      <dgm:spPr/>
      <dgm:t>
        <a:bodyPr/>
        <a:lstStyle/>
        <a:p>
          <a:endParaRPr lang="en-GB"/>
        </a:p>
      </dgm:t>
    </dgm:pt>
    <dgm:pt modelId="{48521B30-7CCB-4D6D-8502-6AC07823258A}" type="sibTrans" cxnId="{701C6514-6A03-47D7-A802-0FD05D3E940C}">
      <dgm:prSet/>
      <dgm:spPr/>
      <dgm:t>
        <a:bodyPr/>
        <a:lstStyle/>
        <a:p>
          <a:endParaRPr lang="en-GB"/>
        </a:p>
      </dgm:t>
    </dgm:pt>
    <dgm:pt modelId="{4F760F71-17C5-4A59-95F0-772817DD453E}">
      <dgm:prSet phldrT="[Text]" custT="1"/>
      <dgm:spPr/>
      <dgm:t>
        <a:bodyPr/>
        <a:lstStyle/>
        <a:p>
          <a:r>
            <a:rPr lang="en-GB" sz="4000" b="1" kern="1200" dirty="0">
              <a:solidFill>
                <a:srgbClr val="006071"/>
              </a:solidFill>
              <a:latin typeface="Myriad Pro"/>
              <a:ea typeface="Times New Roman" charset="0"/>
              <a:cs typeface="+mn-cs"/>
            </a:rPr>
            <a:t>Logistics &amp; Supply Chain needs </a:t>
          </a:r>
        </a:p>
      </dgm:t>
    </dgm:pt>
    <dgm:pt modelId="{7012A796-20FF-47D4-AB94-93B203722747}" type="parTrans" cxnId="{12535D1D-A205-4EB3-AE88-DCDBB5716413}">
      <dgm:prSet/>
      <dgm:spPr/>
      <dgm:t>
        <a:bodyPr/>
        <a:lstStyle/>
        <a:p>
          <a:endParaRPr lang="en-GB"/>
        </a:p>
      </dgm:t>
    </dgm:pt>
    <dgm:pt modelId="{213B34FF-9D74-4BA6-911B-6EC134F6A64E}" type="sibTrans" cxnId="{12535D1D-A205-4EB3-AE88-DCDBB5716413}">
      <dgm:prSet/>
      <dgm:spPr/>
      <dgm:t>
        <a:bodyPr/>
        <a:lstStyle/>
        <a:p>
          <a:endParaRPr lang="en-GB"/>
        </a:p>
      </dgm:t>
    </dgm:pt>
    <dgm:pt modelId="{446DC0F5-BFDB-4EB3-9F3F-10F94CCE49AE}">
      <dgm:prSet phldrT="[Text]" custT="1"/>
      <dgm:spPr/>
      <dgm:t>
        <a:bodyPr/>
        <a:lstStyle/>
        <a:p>
          <a:r>
            <a:rPr lang="en-GB" sz="4000" b="1" kern="1200" dirty="0">
              <a:solidFill>
                <a:srgbClr val="006071"/>
              </a:solidFill>
              <a:latin typeface="Myriad Pro"/>
              <a:ea typeface="Times New Roman" charset="0"/>
              <a:cs typeface="+mn-cs"/>
            </a:rPr>
            <a:t>The AEOLIX network</a:t>
          </a:r>
        </a:p>
      </dgm:t>
    </dgm:pt>
    <dgm:pt modelId="{F034948F-40C9-48A4-BC16-9B4FD50D4EDE}" type="parTrans" cxnId="{6FCAE35B-B734-4297-AB0C-58E041000158}">
      <dgm:prSet/>
      <dgm:spPr/>
      <dgm:t>
        <a:bodyPr/>
        <a:lstStyle/>
        <a:p>
          <a:endParaRPr lang="en-GB"/>
        </a:p>
      </dgm:t>
    </dgm:pt>
    <dgm:pt modelId="{1AB5D4A2-1843-44CE-AE65-4757A43C94D3}" type="sibTrans" cxnId="{6FCAE35B-B734-4297-AB0C-58E041000158}">
      <dgm:prSet/>
      <dgm:spPr/>
      <dgm:t>
        <a:bodyPr/>
        <a:lstStyle/>
        <a:p>
          <a:endParaRPr lang="en-GB"/>
        </a:p>
      </dgm:t>
    </dgm:pt>
    <dgm:pt modelId="{BDA018AB-5780-4FB5-9B14-8F21FAB61598}">
      <dgm:prSet phldrT="[Text]" custT="1"/>
      <dgm:spPr/>
      <dgm:t>
        <a:bodyPr/>
        <a:lstStyle/>
        <a:p>
          <a:r>
            <a:rPr lang="en-GB" sz="4000" b="1" kern="1200" dirty="0">
              <a:solidFill>
                <a:srgbClr val="006071"/>
              </a:solidFill>
              <a:latin typeface="Myriad Pro"/>
              <a:ea typeface="Times New Roman" charset="0"/>
              <a:cs typeface="+mn-cs"/>
            </a:rPr>
            <a:t>Get engaged </a:t>
          </a:r>
        </a:p>
      </dgm:t>
    </dgm:pt>
    <dgm:pt modelId="{1299A83D-53E0-4184-B342-CB9E1EA5A154}" type="parTrans" cxnId="{9FEAC280-73E5-462C-A4EC-4A8D5B12D877}">
      <dgm:prSet/>
      <dgm:spPr/>
    </dgm:pt>
    <dgm:pt modelId="{CF14ADAC-7F2D-487E-BFC8-306A3C1174AE}" type="sibTrans" cxnId="{9FEAC280-73E5-462C-A4EC-4A8D5B12D877}">
      <dgm:prSet/>
      <dgm:spPr/>
    </dgm:pt>
    <dgm:pt modelId="{3FDAD5EE-089D-450E-896A-5762CA4BA8F6}" type="pres">
      <dgm:prSet presAssocID="{474AB4DD-B94E-4BC1-BC2D-6C77CF1B6131}" presName="Name0" presStyleCnt="0">
        <dgm:presLayoutVars>
          <dgm:chMax val="7"/>
          <dgm:chPref val="7"/>
          <dgm:dir/>
        </dgm:presLayoutVars>
      </dgm:prSet>
      <dgm:spPr/>
    </dgm:pt>
    <dgm:pt modelId="{3E25494B-FD40-4058-B76F-811DCD8B3E34}" type="pres">
      <dgm:prSet presAssocID="{474AB4DD-B94E-4BC1-BC2D-6C77CF1B6131}" presName="Name1" presStyleCnt="0"/>
      <dgm:spPr/>
    </dgm:pt>
    <dgm:pt modelId="{034D91D5-F5A2-4030-9314-774E5A1BD56B}" type="pres">
      <dgm:prSet presAssocID="{474AB4DD-B94E-4BC1-BC2D-6C77CF1B6131}" presName="cycle" presStyleCnt="0"/>
      <dgm:spPr/>
    </dgm:pt>
    <dgm:pt modelId="{1B635E21-9B28-4F93-B1A2-CF60BB9F6749}" type="pres">
      <dgm:prSet presAssocID="{474AB4DD-B94E-4BC1-BC2D-6C77CF1B6131}" presName="srcNode" presStyleLbl="node1" presStyleIdx="0" presStyleCnt="4"/>
      <dgm:spPr/>
    </dgm:pt>
    <dgm:pt modelId="{EB64AD7E-8DB2-4609-B301-2CFD4CC398B8}" type="pres">
      <dgm:prSet presAssocID="{474AB4DD-B94E-4BC1-BC2D-6C77CF1B6131}" presName="conn" presStyleLbl="parChTrans1D2" presStyleIdx="0" presStyleCnt="1"/>
      <dgm:spPr/>
    </dgm:pt>
    <dgm:pt modelId="{D555FEDF-654D-45A5-8281-2ECED6315215}" type="pres">
      <dgm:prSet presAssocID="{474AB4DD-B94E-4BC1-BC2D-6C77CF1B6131}" presName="extraNode" presStyleLbl="node1" presStyleIdx="0" presStyleCnt="4"/>
      <dgm:spPr/>
    </dgm:pt>
    <dgm:pt modelId="{F02AF5AB-8F8C-4A56-A738-DC238ABFF040}" type="pres">
      <dgm:prSet presAssocID="{474AB4DD-B94E-4BC1-BC2D-6C77CF1B6131}" presName="dstNode" presStyleLbl="node1" presStyleIdx="0" presStyleCnt="4"/>
      <dgm:spPr/>
    </dgm:pt>
    <dgm:pt modelId="{BBB35078-0D94-4497-BA56-0844D5B5992F}" type="pres">
      <dgm:prSet presAssocID="{9C871185-A3B9-4446-9BC7-559B27BBF476}" presName="text_1" presStyleLbl="node1" presStyleIdx="0" presStyleCnt="4">
        <dgm:presLayoutVars>
          <dgm:bulletEnabled val="1"/>
        </dgm:presLayoutVars>
      </dgm:prSet>
      <dgm:spPr/>
    </dgm:pt>
    <dgm:pt modelId="{50A2AC44-E2CC-4423-B777-C7688AD8C437}" type="pres">
      <dgm:prSet presAssocID="{9C871185-A3B9-4446-9BC7-559B27BBF476}" presName="accent_1" presStyleCnt="0"/>
      <dgm:spPr/>
    </dgm:pt>
    <dgm:pt modelId="{0F8D5A38-8EAB-4CF6-BCB1-EB84F1CB3173}" type="pres">
      <dgm:prSet presAssocID="{9C871185-A3B9-4446-9BC7-559B27BBF476}" presName="accentRepeatNode" presStyleLbl="solidFgAcc1" presStyleIdx="0" presStyleCnt="4"/>
      <dgm:spPr/>
    </dgm:pt>
    <dgm:pt modelId="{A4CD70B4-FD06-4309-867E-F3F4F8916BF8}" type="pres">
      <dgm:prSet presAssocID="{4F760F71-17C5-4A59-95F0-772817DD453E}" presName="text_2" presStyleLbl="node1" presStyleIdx="1" presStyleCnt="4">
        <dgm:presLayoutVars>
          <dgm:bulletEnabled val="1"/>
        </dgm:presLayoutVars>
      </dgm:prSet>
      <dgm:spPr/>
    </dgm:pt>
    <dgm:pt modelId="{E2D36370-996E-4E98-8E92-F462D59861F2}" type="pres">
      <dgm:prSet presAssocID="{4F760F71-17C5-4A59-95F0-772817DD453E}" presName="accent_2" presStyleCnt="0"/>
      <dgm:spPr/>
    </dgm:pt>
    <dgm:pt modelId="{DAD563B5-CAF6-48EB-A2A6-7E74C7BA0064}" type="pres">
      <dgm:prSet presAssocID="{4F760F71-17C5-4A59-95F0-772817DD453E}" presName="accentRepeatNode" presStyleLbl="solidFgAcc1" presStyleIdx="1" presStyleCnt="4"/>
      <dgm:spPr/>
    </dgm:pt>
    <dgm:pt modelId="{1F12A2A1-663D-4E25-802C-2C9973187011}" type="pres">
      <dgm:prSet presAssocID="{446DC0F5-BFDB-4EB3-9F3F-10F94CCE49AE}" presName="text_3" presStyleLbl="node1" presStyleIdx="2" presStyleCnt="4">
        <dgm:presLayoutVars>
          <dgm:bulletEnabled val="1"/>
        </dgm:presLayoutVars>
      </dgm:prSet>
      <dgm:spPr/>
    </dgm:pt>
    <dgm:pt modelId="{F920BA7C-1956-4741-8A08-B65FDDE9F0C2}" type="pres">
      <dgm:prSet presAssocID="{446DC0F5-BFDB-4EB3-9F3F-10F94CCE49AE}" presName="accent_3" presStyleCnt="0"/>
      <dgm:spPr/>
    </dgm:pt>
    <dgm:pt modelId="{36CACF24-B65C-4FA1-9565-972062FB0663}" type="pres">
      <dgm:prSet presAssocID="{446DC0F5-BFDB-4EB3-9F3F-10F94CCE49AE}" presName="accentRepeatNode" presStyleLbl="solidFgAcc1" presStyleIdx="2" presStyleCnt="4"/>
      <dgm:spPr/>
    </dgm:pt>
    <dgm:pt modelId="{F9ECBDC8-26B2-4E44-B7C5-E5A745E54795}" type="pres">
      <dgm:prSet presAssocID="{BDA018AB-5780-4FB5-9B14-8F21FAB61598}" presName="text_4" presStyleLbl="node1" presStyleIdx="3" presStyleCnt="4">
        <dgm:presLayoutVars>
          <dgm:bulletEnabled val="1"/>
        </dgm:presLayoutVars>
      </dgm:prSet>
      <dgm:spPr/>
    </dgm:pt>
    <dgm:pt modelId="{C63448BD-D34F-476B-90C5-01B802624C41}" type="pres">
      <dgm:prSet presAssocID="{BDA018AB-5780-4FB5-9B14-8F21FAB61598}" presName="accent_4" presStyleCnt="0"/>
      <dgm:spPr/>
    </dgm:pt>
    <dgm:pt modelId="{874C64EE-2E22-4C6B-A2BB-242AE55D1589}" type="pres">
      <dgm:prSet presAssocID="{BDA018AB-5780-4FB5-9B14-8F21FAB61598}" presName="accentRepeatNode" presStyleLbl="solidFgAcc1" presStyleIdx="3" presStyleCnt="4"/>
      <dgm:spPr/>
    </dgm:pt>
  </dgm:ptLst>
  <dgm:cxnLst>
    <dgm:cxn modelId="{701C6514-6A03-47D7-A802-0FD05D3E940C}" srcId="{474AB4DD-B94E-4BC1-BC2D-6C77CF1B6131}" destId="{9C871185-A3B9-4446-9BC7-559B27BBF476}" srcOrd="0" destOrd="0" parTransId="{A0DC09BF-80B3-406D-9AFC-0BF972744062}" sibTransId="{48521B30-7CCB-4D6D-8502-6AC07823258A}"/>
    <dgm:cxn modelId="{12535D1D-A205-4EB3-AE88-DCDBB5716413}" srcId="{474AB4DD-B94E-4BC1-BC2D-6C77CF1B6131}" destId="{4F760F71-17C5-4A59-95F0-772817DD453E}" srcOrd="1" destOrd="0" parTransId="{7012A796-20FF-47D4-AB94-93B203722747}" sibTransId="{213B34FF-9D74-4BA6-911B-6EC134F6A64E}"/>
    <dgm:cxn modelId="{C7698735-89BF-424E-9162-E5938BF08BE6}" type="presOf" srcId="{48521B30-7CCB-4D6D-8502-6AC07823258A}" destId="{EB64AD7E-8DB2-4609-B301-2CFD4CC398B8}" srcOrd="0" destOrd="0" presId="urn:microsoft.com/office/officeart/2008/layout/VerticalCurvedList"/>
    <dgm:cxn modelId="{6FCAE35B-B734-4297-AB0C-58E041000158}" srcId="{474AB4DD-B94E-4BC1-BC2D-6C77CF1B6131}" destId="{446DC0F5-BFDB-4EB3-9F3F-10F94CCE49AE}" srcOrd="2" destOrd="0" parTransId="{F034948F-40C9-48A4-BC16-9B4FD50D4EDE}" sibTransId="{1AB5D4A2-1843-44CE-AE65-4757A43C94D3}"/>
    <dgm:cxn modelId="{7DF44667-DB8C-47B3-8B18-0DA80EFACE66}" type="presOf" srcId="{9C871185-A3B9-4446-9BC7-559B27BBF476}" destId="{BBB35078-0D94-4497-BA56-0844D5B5992F}" srcOrd="0" destOrd="0" presId="urn:microsoft.com/office/officeart/2008/layout/VerticalCurvedList"/>
    <dgm:cxn modelId="{9FEAC280-73E5-462C-A4EC-4A8D5B12D877}" srcId="{474AB4DD-B94E-4BC1-BC2D-6C77CF1B6131}" destId="{BDA018AB-5780-4FB5-9B14-8F21FAB61598}" srcOrd="3" destOrd="0" parTransId="{1299A83D-53E0-4184-B342-CB9E1EA5A154}" sibTransId="{CF14ADAC-7F2D-487E-BFC8-306A3C1174AE}"/>
    <dgm:cxn modelId="{F257DEA0-7D90-4CF4-95DA-229F744F3DCC}" type="presOf" srcId="{446DC0F5-BFDB-4EB3-9F3F-10F94CCE49AE}" destId="{1F12A2A1-663D-4E25-802C-2C9973187011}" srcOrd="0" destOrd="0" presId="urn:microsoft.com/office/officeart/2008/layout/VerticalCurvedList"/>
    <dgm:cxn modelId="{77B208BC-C5A5-465A-AB1D-A51AE0668665}" type="presOf" srcId="{BDA018AB-5780-4FB5-9B14-8F21FAB61598}" destId="{F9ECBDC8-26B2-4E44-B7C5-E5A745E54795}" srcOrd="0" destOrd="0" presId="urn:microsoft.com/office/officeart/2008/layout/VerticalCurvedList"/>
    <dgm:cxn modelId="{354F41FB-54C8-4B1F-8A2C-CDAB2086E833}" type="presOf" srcId="{474AB4DD-B94E-4BC1-BC2D-6C77CF1B6131}" destId="{3FDAD5EE-089D-450E-896A-5762CA4BA8F6}" srcOrd="0" destOrd="0" presId="urn:microsoft.com/office/officeart/2008/layout/VerticalCurvedList"/>
    <dgm:cxn modelId="{F2D9EDFC-3802-4C1E-ADF1-16EC3BA31F05}" type="presOf" srcId="{4F760F71-17C5-4A59-95F0-772817DD453E}" destId="{A4CD70B4-FD06-4309-867E-F3F4F8916BF8}" srcOrd="0" destOrd="0" presId="urn:microsoft.com/office/officeart/2008/layout/VerticalCurvedList"/>
    <dgm:cxn modelId="{F7A6D69B-5F22-4933-93E9-F6E82A14E86F}" type="presParOf" srcId="{3FDAD5EE-089D-450E-896A-5762CA4BA8F6}" destId="{3E25494B-FD40-4058-B76F-811DCD8B3E34}" srcOrd="0" destOrd="0" presId="urn:microsoft.com/office/officeart/2008/layout/VerticalCurvedList"/>
    <dgm:cxn modelId="{B2387191-0567-4617-A4BF-D01014A3C62C}" type="presParOf" srcId="{3E25494B-FD40-4058-B76F-811DCD8B3E34}" destId="{034D91D5-F5A2-4030-9314-774E5A1BD56B}" srcOrd="0" destOrd="0" presId="urn:microsoft.com/office/officeart/2008/layout/VerticalCurvedList"/>
    <dgm:cxn modelId="{72A60D11-430A-43D0-9F25-15FF5FD1BB6D}" type="presParOf" srcId="{034D91D5-F5A2-4030-9314-774E5A1BD56B}" destId="{1B635E21-9B28-4F93-B1A2-CF60BB9F6749}" srcOrd="0" destOrd="0" presId="urn:microsoft.com/office/officeart/2008/layout/VerticalCurvedList"/>
    <dgm:cxn modelId="{B0192168-CD56-4C52-80CF-44C931C3A286}" type="presParOf" srcId="{034D91D5-F5A2-4030-9314-774E5A1BD56B}" destId="{EB64AD7E-8DB2-4609-B301-2CFD4CC398B8}" srcOrd="1" destOrd="0" presId="urn:microsoft.com/office/officeart/2008/layout/VerticalCurvedList"/>
    <dgm:cxn modelId="{614363A9-3C37-4C7C-851B-C95F8CE75E25}" type="presParOf" srcId="{034D91D5-F5A2-4030-9314-774E5A1BD56B}" destId="{D555FEDF-654D-45A5-8281-2ECED6315215}" srcOrd="2" destOrd="0" presId="urn:microsoft.com/office/officeart/2008/layout/VerticalCurvedList"/>
    <dgm:cxn modelId="{56D7B37F-CB35-4A66-AEB0-F1904358B467}" type="presParOf" srcId="{034D91D5-F5A2-4030-9314-774E5A1BD56B}" destId="{F02AF5AB-8F8C-4A56-A738-DC238ABFF040}" srcOrd="3" destOrd="0" presId="urn:microsoft.com/office/officeart/2008/layout/VerticalCurvedList"/>
    <dgm:cxn modelId="{36390D74-B06D-42D6-92D5-694CD997CC8F}" type="presParOf" srcId="{3E25494B-FD40-4058-B76F-811DCD8B3E34}" destId="{BBB35078-0D94-4497-BA56-0844D5B5992F}" srcOrd="1" destOrd="0" presId="urn:microsoft.com/office/officeart/2008/layout/VerticalCurvedList"/>
    <dgm:cxn modelId="{FFE9AECD-9A33-45C4-9CB7-9F41B134C6C3}" type="presParOf" srcId="{3E25494B-FD40-4058-B76F-811DCD8B3E34}" destId="{50A2AC44-E2CC-4423-B777-C7688AD8C437}" srcOrd="2" destOrd="0" presId="urn:microsoft.com/office/officeart/2008/layout/VerticalCurvedList"/>
    <dgm:cxn modelId="{1D0F41EB-EEE0-4FC7-BCEB-053AB2F5E904}" type="presParOf" srcId="{50A2AC44-E2CC-4423-B777-C7688AD8C437}" destId="{0F8D5A38-8EAB-4CF6-BCB1-EB84F1CB3173}" srcOrd="0" destOrd="0" presId="urn:microsoft.com/office/officeart/2008/layout/VerticalCurvedList"/>
    <dgm:cxn modelId="{01DF14E3-2B95-4FA3-9009-B0AF7339EC8F}" type="presParOf" srcId="{3E25494B-FD40-4058-B76F-811DCD8B3E34}" destId="{A4CD70B4-FD06-4309-867E-F3F4F8916BF8}" srcOrd="3" destOrd="0" presId="urn:microsoft.com/office/officeart/2008/layout/VerticalCurvedList"/>
    <dgm:cxn modelId="{C6DF96A2-C128-42E2-B56A-9891480AB18A}" type="presParOf" srcId="{3E25494B-FD40-4058-B76F-811DCD8B3E34}" destId="{E2D36370-996E-4E98-8E92-F462D59861F2}" srcOrd="4" destOrd="0" presId="urn:microsoft.com/office/officeart/2008/layout/VerticalCurvedList"/>
    <dgm:cxn modelId="{3AED4EF0-2F48-4030-84D8-23FC49A7D458}" type="presParOf" srcId="{E2D36370-996E-4E98-8E92-F462D59861F2}" destId="{DAD563B5-CAF6-48EB-A2A6-7E74C7BA0064}" srcOrd="0" destOrd="0" presId="urn:microsoft.com/office/officeart/2008/layout/VerticalCurvedList"/>
    <dgm:cxn modelId="{9B76117B-7592-4BDF-A659-3F317976D7DC}" type="presParOf" srcId="{3E25494B-FD40-4058-B76F-811DCD8B3E34}" destId="{1F12A2A1-663D-4E25-802C-2C9973187011}" srcOrd="5" destOrd="0" presId="urn:microsoft.com/office/officeart/2008/layout/VerticalCurvedList"/>
    <dgm:cxn modelId="{4AD46547-6783-466B-8150-A88DC66B25CC}" type="presParOf" srcId="{3E25494B-FD40-4058-B76F-811DCD8B3E34}" destId="{F920BA7C-1956-4741-8A08-B65FDDE9F0C2}" srcOrd="6" destOrd="0" presId="urn:microsoft.com/office/officeart/2008/layout/VerticalCurvedList"/>
    <dgm:cxn modelId="{58C302E4-C18F-4FB5-B993-C4B850CF401B}" type="presParOf" srcId="{F920BA7C-1956-4741-8A08-B65FDDE9F0C2}" destId="{36CACF24-B65C-4FA1-9565-972062FB0663}" srcOrd="0" destOrd="0" presId="urn:microsoft.com/office/officeart/2008/layout/VerticalCurvedList"/>
    <dgm:cxn modelId="{446B1FEC-2149-49C6-8DCE-312F97C79E7C}" type="presParOf" srcId="{3E25494B-FD40-4058-B76F-811DCD8B3E34}" destId="{F9ECBDC8-26B2-4E44-B7C5-E5A745E54795}" srcOrd="7" destOrd="0" presId="urn:microsoft.com/office/officeart/2008/layout/VerticalCurvedList"/>
    <dgm:cxn modelId="{8F0E7CB1-E7B0-40B9-AFB1-71FFA7EE91AA}" type="presParOf" srcId="{3E25494B-FD40-4058-B76F-811DCD8B3E34}" destId="{C63448BD-D34F-476B-90C5-01B802624C41}" srcOrd="8" destOrd="0" presId="urn:microsoft.com/office/officeart/2008/layout/VerticalCurvedList"/>
    <dgm:cxn modelId="{0473B1DE-EFA3-497C-9EF0-1A1ECD796C25}" type="presParOf" srcId="{C63448BD-D34F-476B-90C5-01B802624C41}" destId="{874C64EE-2E22-4C6B-A2BB-242AE55D158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EFE7FA-D2D4-4421-83BA-67D2DABC7B10}" type="doc">
      <dgm:prSet loTypeId="urn:microsoft.com/office/officeart/2005/8/layout/list1" loCatId="list" qsTypeId="urn:microsoft.com/office/officeart/2005/8/quickstyle/3d2" qsCatId="3D" csTypeId="urn:microsoft.com/office/officeart/2005/8/colors/accent6_2" csCatId="accent6" phldr="1"/>
      <dgm:spPr/>
      <dgm:t>
        <a:bodyPr/>
        <a:lstStyle/>
        <a:p>
          <a:endParaRPr lang="en-GB"/>
        </a:p>
      </dgm:t>
    </dgm:pt>
    <dgm:pt modelId="{0F33A107-B9B5-4FFD-BE02-0BB7BD2D6251}">
      <dgm:prSet phldrT="[Text]" custT="1"/>
      <dgm:spPr/>
      <dgm:t>
        <a:bodyPr/>
        <a:lstStyle/>
        <a:p>
          <a:r>
            <a:rPr lang="es-ES_tradnl" sz="1900" dirty="0"/>
            <a:t>Data </a:t>
          </a:r>
          <a:r>
            <a:rPr lang="es-ES_tradnl" sz="1900" dirty="0" err="1"/>
            <a:t>push</a:t>
          </a:r>
          <a:r>
            <a:rPr lang="es-ES_tradnl" sz="1900" dirty="0"/>
            <a:t> </a:t>
          </a:r>
          <a:r>
            <a:rPr lang="es-ES_tradnl" sz="1900" dirty="0" err="1"/>
            <a:t>model</a:t>
          </a:r>
          <a:r>
            <a:rPr lang="es-ES_tradnl" sz="1900" dirty="0"/>
            <a:t>  </a:t>
          </a:r>
          <a:endParaRPr lang="en-GB" sz="1900" dirty="0"/>
        </a:p>
      </dgm:t>
    </dgm:pt>
    <dgm:pt modelId="{840D269D-800B-44BB-823A-A386C84B6E41}" type="parTrans" cxnId="{B5F71722-DBC4-44BB-9024-DF5831651FB7}">
      <dgm:prSet/>
      <dgm:spPr/>
      <dgm:t>
        <a:bodyPr/>
        <a:lstStyle/>
        <a:p>
          <a:endParaRPr lang="en-GB" sz="1900"/>
        </a:p>
      </dgm:t>
    </dgm:pt>
    <dgm:pt modelId="{E3DE0653-4477-44D7-8C85-F3B6B379D87C}" type="sibTrans" cxnId="{B5F71722-DBC4-44BB-9024-DF5831651FB7}">
      <dgm:prSet/>
      <dgm:spPr/>
      <dgm:t>
        <a:bodyPr/>
        <a:lstStyle/>
        <a:p>
          <a:endParaRPr lang="en-GB" sz="1900"/>
        </a:p>
      </dgm:t>
    </dgm:pt>
    <dgm:pt modelId="{8088A1C3-7A89-4261-857F-8F462EDC7132}">
      <dgm:prSet phldrT="[Text]" custT="1"/>
      <dgm:spPr/>
      <dgm:t>
        <a:bodyPr/>
        <a:lstStyle/>
        <a:p>
          <a:r>
            <a:rPr lang="en-GB" sz="1900" noProof="0" dirty="0"/>
            <a:t>Model enables real time information to interested parties ensuring automated logistics processes in the logistics stakeholders apps / systems</a:t>
          </a:r>
        </a:p>
      </dgm:t>
    </dgm:pt>
    <dgm:pt modelId="{B0331E5A-9313-4689-9508-D617903A7A4D}" type="parTrans" cxnId="{2FEDF26D-E9F8-4EF9-8BEE-7E47FE15BBE5}">
      <dgm:prSet/>
      <dgm:spPr/>
      <dgm:t>
        <a:bodyPr/>
        <a:lstStyle/>
        <a:p>
          <a:endParaRPr lang="en-GB" sz="1900"/>
        </a:p>
      </dgm:t>
    </dgm:pt>
    <dgm:pt modelId="{47DE9ADB-8340-4711-84A2-F3901E2435EF}" type="sibTrans" cxnId="{2FEDF26D-E9F8-4EF9-8BEE-7E47FE15BBE5}">
      <dgm:prSet/>
      <dgm:spPr/>
      <dgm:t>
        <a:bodyPr/>
        <a:lstStyle/>
        <a:p>
          <a:endParaRPr lang="en-GB" sz="1900"/>
        </a:p>
      </dgm:t>
    </dgm:pt>
    <dgm:pt modelId="{BCE676C7-3BA6-46D0-BEC8-477A9C5A2193}">
      <dgm:prSet phldrT="[Text]" custT="1"/>
      <dgm:spPr/>
      <dgm:t>
        <a:bodyPr/>
        <a:lstStyle/>
        <a:p>
          <a:r>
            <a:rPr lang="es-ES_tradnl" sz="1900" dirty="0"/>
            <a:t>Open</a:t>
          </a:r>
          <a:endParaRPr lang="en-GB" sz="1900" noProof="0" dirty="0"/>
        </a:p>
      </dgm:t>
    </dgm:pt>
    <dgm:pt modelId="{6F2877A4-7F41-48DC-9FF0-E86891735CC2}" type="parTrans" cxnId="{11C6E438-B16A-4E28-AB69-E578711A1F7A}">
      <dgm:prSet/>
      <dgm:spPr/>
      <dgm:t>
        <a:bodyPr/>
        <a:lstStyle/>
        <a:p>
          <a:endParaRPr lang="en-GB" sz="1900"/>
        </a:p>
      </dgm:t>
    </dgm:pt>
    <dgm:pt modelId="{C14C88CB-F728-4357-B7B9-91B4E09BF5E8}" type="sibTrans" cxnId="{11C6E438-B16A-4E28-AB69-E578711A1F7A}">
      <dgm:prSet/>
      <dgm:spPr/>
      <dgm:t>
        <a:bodyPr/>
        <a:lstStyle/>
        <a:p>
          <a:endParaRPr lang="en-GB" sz="1900"/>
        </a:p>
      </dgm:t>
    </dgm:pt>
    <dgm:pt modelId="{B8418E29-633A-4ECC-9F27-36D35E1EA121}">
      <dgm:prSet phldrT="[Text]" custT="1"/>
      <dgm:spPr/>
      <dgm:t>
        <a:bodyPr/>
        <a:lstStyle/>
        <a:p>
          <a:r>
            <a:rPr lang="en-GB" sz="1900" noProof="0" dirty="0"/>
            <a:t>Each owner of the data pipeline decides who can participate and how (producing data, reading…)</a:t>
          </a:r>
        </a:p>
      </dgm:t>
    </dgm:pt>
    <dgm:pt modelId="{AF0559ED-56B2-4E8F-916D-4407BDD2BD69}" type="parTrans" cxnId="{51CF90DD-89D7-4324-A957-7E71209D5E30}">
      <dgm:prSet/>
      <dgm:spPr/>
      <dgm:t>
        <a:bodyPr/>
        <a:lstStyle/>
        <a:p>
          <a:endParaRPr lang="en-GB" sz="1900"/>
        </a:p>
      </dgm:t>
    </dgm:pt>
    <dgm:pt modelId="{EA11461A-75A3-47F3-8D5F-21047E13EBE2}" type="sibTrans" cxnId="{51CF90DD-89D7-4324-A957-7E71209D5E30}">
      <dgm:prSet/>
      <dgm:spPr/>
      <dgm:t>
        <a:bodyPr/>
        <a:lstStyle/>
        <a:p>
          <a:endParaRPr lang="en-GB" sz="1900"/>
        </a:p>
      </dgm:t>
    </dgm:pt>
    <dgm:pt modelId="{7B61A9C2-E16E-4053-ADAD-A353F3E68539}">
      <dgm:prSet phldrT="[Text]" custT="1"/>
      <dgm:spPr/>
      <dgm:t>
        <a:bodyPr/>
        <a:lstStyle/>
        <a:p>
          <a:r>
            <a:rPr lang="es-ES_tradnl" sz="1900" dirty="0"/>
            <a:t>Data </a:t>
          </a:r>
          <a:r>
            <a:rPr lang="es-ES_tradnl" sz="1900" dirty="0" err="1"/>
            <a:t>from</a:t>
          </a:r>
          <a:r>
            <a:rPr lang="es-ES_tradnl" sz="1900" dirty="0"/>
            <a:t> </a:t>
          </a:r>
          <a:r>
            <a:rPr lang="es-ES_tradnl" sz="1900" dirty="0" err="1"/>
            <a:t>legacy</a:t>
          </a:r>
          <a:r>
            <a:rPr lang="es-ES_tradnl" sz="1900" dirty="0"/>
            <a:t> </a:t>
          </a:r>
          <a:r>
            <a:rPr lang="es-ES_tradnl" sz="1900" dirty="0" err="1"/>
            <a:t>systems</a:t>
          </a:r>
          <a:endParaRPr lang="en-GB" sz="1900" dirty="0"/>
        </a:p>
      </dgm:t>
    </dgm:pt>
    <dgm:pt modelId="{FB1CAA3A-538B-4F73-BD74-A9029E7D75F6}" type="parTrans" cxnId="{143EF454-BE38-4F89-8077-1E12E246A1AC}">
      <dgm:prSet/>
      <dgm:spPr/>
      <dgm:t>
        <a:bodyPr/>
        <a:lstStyle/>
        <a:p>
          <a:endParaRPr lang="en-GB" sz="1900"/>
        </a:p>
      </dgm:t>
    </dgm:pt>
    <dgm:pt modelId="{C1DC7760-A6C8-46E4-84D0-45B81845178E}" type="sibTrans" cxnId="{143EF454-BE38-4F89-8077-1E12E246A1AC}">
      <dgm:prSet/>
      <dgm:spPr/>
      <dgm:t>
        <a:bodyPr/>
        <a:lstStyle/>
        <a:p>
          <a:endParaRPr lang="en-GB" sz="1900"/>
        </a:p>
      </dgm:t>
    </dgm:pt>
    <dgm:pt modelId="{46AEF9BD-B5E1-4C52-8653-7A0715F615D6}">
      <dgm:prSet phldrT="[Text]" custT="1"/>
      <dgm:spPr/>
      <dgm:t>
        <a:bodyPr/>
        <a:lstStyle/>
        <a:p>
          <a:r>
            <a:rPr lang="en-GB" sz="1900" noProof="0" dirty="0"/>
            <a:t>Data easy to use and consume for legacy systems  exposing AEOLIX core services as API / Rest services</a:t>
          </a:r>
        </a:p>
      </dgm:t>
    </dgm:pt>
    <dgm:pt modelId="{3DFEB4D6-F0D4-4092-8FB9-79F14565B050}" type="parTrans" cxnId="{38B46F7C-1823-4923-A77E-97A15BC70E69}">
      <dgm:prSet/>
      <dgm:spPr/>
      <dgm:t>
        <a:bodyPr/>
        <a:lstStyle/>
        <a:p>
          <a:endParaRPr lang="en-GB" sz="1900"/>
        </a:p>
      </dgm:t>
    </dgm:pt>
    <dgm:pt modelId="{C319BDA8-49D7-4748-B652-732E4F37B120}" type="sibTrans" cxnId="{38B46F7C-1823-4923-A77E-97A15BC70E69}">
      <dgm:prSet/>
      <dgm:spPr/>
      <dgm:t>
        <a:bodyPr/>
        <a:lstStyle/>
        <a:p>
          <a:endParaRPr lang="en-GB" sz="1900"/>
        </a:p>
      </dgm:t>
    </dgm:pt>
    <dgm:pt modelId="{998D0768-5663-46CF-90FC-86F54566B5DD}">
      <dgm:prSet phldrT="[Text]" custT="1"/>
      <dgm:spPr/>
      <dgm:t>
        <a:bodyPr/>
        <a:lstStyle/>
        <a:p>
          <a:r>
            <a:rPr lang="en-GB" sz="1900" dirty="0"/>
            <a:t>Data Privacy assurance, authentication and security mechanisms</a:t>
          </a:r>
        </a:p>
      </dgm:t>
    </dgm:pt>
    <dgm:pt modelId="{C62C7320-EDE0-45C4-8020-72B7C3654E15}" type="parTrans" cxnId="{C8CF64D8-F741-417D-961F-FA0BFE5A30BF}">
      <dgm:prSet/>
      <dgm:spPr/>
      <dgm:t>
        <a:bodyPr/>
        <a:lstStyle/>
        <a:p>
          <a:endParaRPr lang="en-GB" sz="1900"/>
        </a:p>
      </dgm:t>
    </dgm:pt>
    <dgm:pt modelId="{4573895D-EA5A-40D9-850E-6ACF7E71FAB1}" type="sibTrans" cxnId="{C8CF64D8-F741-417D-961F-FA0BFE5A30BF}">
      <dgm:prSet/>
      <dgm:spPr/>
      <dgm:t>
        <a:bodyPr/>
        <a:lstStyle/>
        <a:p>
          <a:endParaRPr lang="en-GB" sz="1900"/>
        </a:p>
      </dgm:t>
    </dgm:pt>
    <dgm:pt modelId="{2A575B91-3B14-4F21-8AA2-0B8199599B79}">
      <dgm:prSet phldrT="[Text]" custT="1"/>
      <dgm:spPr/>
      <dgm:t>
        <a:bodyPr/>
        <a:lstStyle/>
        <a:p>
          <a:r>
            <a:rPr lang="en-GB" sz="1900" dirty="0"/>
            <a:t>Data Privacy assurance, authentication and security mechanisms</a:t>
          </a:r>
        </a:p>
      </dgm:t>
    </dgm:pt>
    <dgm:pt modelId="{FA19E215-3866-4112-A9BE-0F53EB86215D}" type="parTrans" cxnId="{227B20A8-5ECA-4D19-B94E-C231DB03A9A3}">
      <dgm:prSet/>
      <dgm:spPr/>
      <dgm:t>
        <a:bodyPr/>
        <a:lstStyle/>
        <a:p>
          <a:endParaRPr lang="en-GB" sz="1900"/>
        </a:p>
      </dgm:t>
    </dgm:pt>
    <dgm:pt modelId="{2E5FB9DF-F9BD-470A-8E8C-6CD04E1E3398}" type="sibTrans" cxnId="{227B20A8-5ECA-4D19-B94E-C231DB03A9A3}">
      <dgm:prSet/>
      <dgm:spPr/>
      <dgm:t>
        <a:bodyPr/>
        <a:lstStyle/>
        <a:p>
          <a:endParaRPr lang="en-GB" sz="1900"/>
        </a:p>
      </dgm:t>
    </dgm:pt>
    <dgm:pt modelId="{29063012-4C01-4602-8C28-EC3E0DDB9674}">
      <dgm:prSet phldrT="[Text]" custT="1"/>
      <dgm:spPr/>
      <dgm:t>
        <a:bodyPr/>
        <a:lstStyle/>
        <a:p>
          <a:r>
            <a:rPr lang="en-GB" sz="1900" dirty="0"/>
            <a:t>Data architecture</a:t>
          </a:r>
        </a:p>
      </dgm:t>
    </dgm:pt>
    <dgm:pt modelId="{BC507371-4DE3-48C7-89D3-586E636E174B}" type="parTrans" cxnId="{22846299-FA70-4EBC-BDA7-69099557938F}">
      <dgm:prSet/>
      <dgm:spPr/>
      <dgm:t>
        <a:bodyPr/>
        <a:lstStyle/>
        <a:p>
          <a:endParaRPr lang="en-GB" sz="1900"/>
        </a:p>
      </dgm:t>
    </dgm:pt>
    <dgm:pt modelId="{48CB5D92-C089-4AA8-8D32-79B48DF34FA1}" type="sibTrans" cxnId="{22846299-FA70-4EBC-BDA7-69099557938F}">
      <dgm:prSet/>
      <dgm:spPr/>
      <dgm:t>
        <a:bodyPr/>
        <a:lstStyle/>
        <a:p>
          <a:endParaRPr lang="en-GB" sz="1900"/>
        </a:p>
      </dgm:t>
    </dgm:pt>
    <dgm:pt modelId="{B35233AE-C63B-4DE0-AAED-4F57611C1E94}">
      <dgm:prSet phldrT="[Text]" custT="1"/>
      <dgm:spPr/>
      <dgm:t>
        <a:bodyPr/>
        <a:lstStyle/>
        <a:p>
          <a:r>
            <a:rPr lang="en-GB" sz="1900" dirty="0"/>
            <a:t>Built upon existing recognised industry and European standards and has proven reference data implementations</a:t>
          </a:r>
        </a:p>
      </dgm:t>
    </dgm:pt>
    <dgm:pt modelId="{EF154894-1BE7-4724-98B8-00E086751F0B}" type="parTrans" cxnId="{7EBC6BD1-86A7-4B7C-BD4E-3061995866FD}">
      <dgm:prSet/>
      <dgm:spPr/>
      <dgm:t>
        <a:bodyPr/>
        <a:lstStyle/>
        <a:p>
          <a:endParaRPr lang="en-GB" sz="1900"/>
        </a:p>
      </dgm:t>
    </dgm:pt>
    <dgm:pt modelId="{1E8B9808-66E9-4873-8F3D-2F86786EE86A}" type="sibTrans" cxnId="{7EBC6BD1-86A7-4B7C-BD4E-3061995866FD}">
      <dgm:prSet/>
      <dgm:spPr/>
      <dgm:t>
        <a:bodyPr/>
        <a:lstStyle/>
        <a:p>
          <a:endParaRPr lang="en-GB" sz="1900"/>
        </a:p>
      </dgm:t>
    </dgm:pt>
    <dgm:pt modelId="{4F46B45B-EFAB-43F8-BF09-9EB2E0C2FE2D}">
      <dgm:prSet phldrT="[Text]" custT="1"/>
      <dgm:spPr/>
      <dgm:t>
        <a:bodyPr/>
        <a:lstStyle/>
        <a:p>
          <a:r>
            <a:rPr lang="en-GB" sz="1900" dirty="0"/>
            <a:t>Visible and recognised as a trust Label within industry and public authorities.</a:t>
          </a:r>
        </a:p>
      </dgm:t>
    </dgm:pt>
    <dgm:pt modelId="{FAEEC3E2-999A-4E7C-9CC7-FE82DE09AE50}" type="parTrans" cxnId="{1AA2179A-B5E2-4D5B-A890-982799FC4E4A}">
      <dgm:prSet/>
      <dgm:spPr/>
      <dgm:t>
        <a:bodyPr/>
        <a:lstStyle/>
        <a:p>
          <a:endParaRPr lang="en-GB" sz="1900"/>
        </a:p>
      </dgm:t>
    </dgm:pt>
    <dgm:pt modelId="{99424F3A-A738-4915-8369-047DC55F55E8}" type="sibTrans" cxnId="{1AA2179A-B5E2-4D5B-A890-982799FC4E4A}">
      <dgm:prSet/>
      <dgm:spPr/>
      <dgm:t>
        <a:bodyPr/>
        <a:lstStyle/>
        <a:p>
          <a:endParaRPr lang="en-GB" sz="1900"/>
        </a:p>
      </dgm:t>
    </dgm:pt>
    <dgm:pt modelId="{0E757774-6D72-4E9B-9196-768C87DAF9C1}">
      <dgm:prSet phldrT="[Text]" custT="1"/>
      <dgm:spPr/>
      <dgm:t>
        <a:bodyPr/>
        <a:lstStyle/>
        <a:p>
          <a:r>
            <a:rPr lang="en-GB" sz="1900" dirty="0"/>
            <a:t>Validated through compliance testing and certification</a:t>
          </a:r>
        </a:p>
      </dgm:t>
    </dgm:pt>
    <dgm:pt modelId="{2FAFB089-D74E-4A08-8065-AD61A50C4837}" type="parTrans" cxnId="{3AEBC524-6C34-40A7-8E1F-C4AE1ADADE1D}">
      <dgm:prSet/>
      <dgm:spPr/>
      <dgm:t>
        <a:bodyPr/>
        <a:lstStyle/>
        <a:p>
          <a:endParaRPr lang="en-GB" sz="1900"/>
        </a:p>
      </dgm:t>
    </dgm:pt>
    <dgm:pt modelId="{3D79C1F7-1226-4D1E-AA55-47C586011281}" type="sibTrans" cxnId="{3AEBC524-6C34-40A7-8E1F-C4AE1ADADE1D}">
      <dgm:prSet/>
      <dgm:spPr/>
      <dgm:t>
        <a:bodyPr/>
        <a:lstStyle/>
        <a:p>
          <a:endParaRPr lang="en-GB" sz="1900"/>
        </a:p>
      </dgm:t>
    </dgm:pt>
    <dgm:pt modelId="{0FA4617D-AF8D-4190-8781-32FDF6B6ECCE}">
      <dgm:prSet phldrT="[Text]" custT="1"/>
      <dgm:spPr/>
      <dgm:t>
        <a:bodyPr/>
        <a:lstStyle/>
        <a:p>
          <a:r>
            <a:rPr lang="en-GB" sz="1900" noProof="0" dirty="0"/>
            <a:t>Data is not stored in any central database but is produced and maintained in original data format by its owner</a:t>
          </a:r>
        </a:p>
      </dgm:t>
    </dgm:pt>
    <dgm:pt modelId="{BE7ED3F8-F2D6-496D-AEE8-FFD87006FE5E}" type="parTrans" cxnId="{3F86B923-E0D4-4C9C-83EA-281BFB77AFCB}">
      <dgm:prSet/>
      <dgm:spPr/>
      <dgm:t>
        <a:bodyPr/>
        <a:lstStyle/>
        <a:p>
          <a:endParaRPr lang="en-GB" sz="1900"/>
        </a:p>
      </dgm:t>
    </dgm:pt>
    <dgm:pt modelId="{C7F3C695-AA86-48A8-AADC-F6098F26E613}" type="sibTrans" cxnId="{3F86B923-E0D4-4C9C-83EA-281BFB77AFCB}">
      <dgm:prSet/>
      <dgm:spPr/>
      <dgm:t>
        <a:bodyPr/>
        <a:lstStyle/>
        <a:p>
          <a:endParaRPr lang="en-GB" sz="1900"/>
        </a:p>
      </dgm:t>
    </dgm:pt>
    <dgm:pt modelId="{3B38C926-04C2-4B98-AFF3-5268082E3EC6}" type="pres">
      <dgm:prSet presAssocID="{26EFE7FA-D2D4-4421-83BA-67D2DABC7B10}" presName="linear" presStyleCnt="0">
        <dgm:presLayoutVars>
          <dgm:dir/>
          <dgm:animLvl val="lvl"/>
          <dgm:resizeHandles val="exact"/>
        </dgm:presLayoutVars>
      </dgm:prSet>
      <dgm:spPr/>
    </dgm:pt>
    <dgm:pt modelId="{666D0AC4-3093-48C5-BB7C-F9B34D816A93}" type="pres">
      <dgm:prSet presAssocID="{0F33A107-B9B5-4FFD-BE02-0BB7BD2D6251}" presName="parentLin" presStyleCnt="0"/>
      <dgm:spPr/>
    </dgm:pt>
    <dgm:pt modelId="{D440BD56-F8F9-492A-8978-EE9A8957B0D5}" type="pres">
      <dgm:prSet presAssocID="{0F33A107-B9B5-4FFD-BE02-0BB7BD2D6251}" presName="parentLeftMargin" presStyleLbl="node1" presStyleIdx="0" presStyleCnt="5"/>
      <dgm:spPr/>
    </dgm:pt>
    <dgm:pt modelId="{1CEA0C21-1270-463B-8CA9-85BF62F5725E}" type="pres">
      <dgm:prSet presAssocID="{0F33A107-B9B5-4FFD-BE02-0BB7BD2D6251}" presName="parentText" presStyleLbl="node1" presStyleIdx="0" presStyleCnt="5">
        <dgm:presLayoutVars>
          <dgm:chMax val="0"/>
          <dgm:bulletEnabled val="1"/>
        </dgm:presLayoutVars>
      </dgm:prSet>
      <dgm:spPr/>
    </dgm:pt>
    <dgm:pt modelId="{2BB445B4-6762-4352-AA00-D6D6C7A0C656}" type="pres">
      <dgm:prSet presAssocID="{0F33A107-B9B5-4FFD-BE02-0BB7BD2D6251}" presName="negativeSpace" presStyleCnt="0"/>
      <dgm:spPr/>
    </dgm:pt>
    <dgm:pt modelId="{84700472-E223-4FB5-B9E7-4E964A9EA921}" type="pres">
      <dgm:prSet presAssocID="{0F33A107-B9B5-4FFD-BE02-0BB7BD2D6251}" presName="childText" presStyleLbl="conFgAcc1" presStyleIdx="0" presStyleCnt="5">
        <dgm:presLayoutVars>
          <dgm:bulletEnabled val="1"/>
        </dgm:presLayoutVars>
      </dgm:prSet>
      <dgm:spPr/>
    </dgm:pt>
    <dgm:pt modelId="{36206614-8D3D-4286-8FEF-0D904538BA03}" type="pres">
      <dgm:prSet presAssocID="{E3DE0653-4477-44D7-8C85-F3B6B379D87C}" presName="spaceBetweenRectangles" presStyleCnt="0"/>
      <dgm:spPr/>
    </dgm:pt>
    <dgm:pt modelId="{64878C23-91EE-47B8-A430-399B5341992F}" type="pres">
      <dgm:prSet presAssocID="{BCE676C7-3BA6-46D0-BEC8-477A9C5A2193}" presName="parentLin" presStyleCnt="0"/>
      <dgm:spPr/>
    </dgm:pt>
    <dgm:pt modelId="{7B6D8884-B148-48E1-9F37-78AB32028A26}" type="pres">
      <dgm:prSet presAssocID="{BCE676C7-3BA6-46D0-BEC8-477A9C5A2193}" presName="parentLeftMargin" presStyleLbl="node1" presStyleIdx="0" presStyleCnt="5"/>
      <dgm:spPr/>
    </dgm:pt>
    <dgm:pt modelId="{177E237F-320E-402D-B2A0-5015421E93F1}" type="pres">
      <dgm:prSet presAssocID="{BCE676C7-3BA6-46D0-BEC8-477A9C5A2193}" presName="parentText" presStyleLbl="node1" presStyleIdx="1" presStyleCnt="5">
        <dgm:presLayoutVars>
          <dgm:chMax val="0"/>
          <dgm:bulletEnabled val="1"/>
        </dgm:presLayoutVars>
      </dgm:prSet>
      <dgm:spPr/>
    </dgm:pt>
    <dgm:pt modelId="{96095F96-2A23-46A6-8FA3-D3CC25F62B09}" type="pres">
      <dgm:prSet presAssocID="{BCE676C7-3BA6-46D0-BEC8-477A9C5A2193}" presName="negativeSpace" presStyleCnt="0"/>
      <dgm:spPr/>
    </dgm:pt>
    <dgm:pt modelId="{0409B6BA-2683-457C-8DDF-C8F8ED874ECC}" type="pres">
      <dgm:prSet presAssocID="{BCE676C7-3BA6-46D0-BEC8-477A9C5A2193}" presName="childText" presStyleLbl="conFgAcc1" presStyleIdx="1" presStyleCnt="5">
        <dgm:presLayoutVars>
          <dgm:bulletEnabled val="1"/>
        </dgm:presLayoutVars>
      </dgm:prSet>
      <dgm:spPr/>
    </dgm:pt>
    <dgm:pt modelId="{F77B8294-1795-4FDB-B916-970D0EDD3DB7}" type="pres">
      <dgm:prSet presAssocID="{C14C88CB-F728-4357-B7B9-91B4E09BF5E8}" presName="spaceBetweenRectangles" presStyleCnt="0"/>
      <dgm:spPr/>
    </dgm:pt>
    <dgm:pt modelId="{410B00B8-FC98-4FA9-9062-2199642E2015}" type="pres">
      <dgm:prSet presAssocID="{7B61A9C2-E16E-4053-ADAD-A353F3E68539}" presName="parentLin" presStyleCnt="0"/>
      <dgm:spPr/>
    </dgm:pt>
    <dgm:pt modelId="{4442E2A0-F892-41BD-A81F-B6FEAD102C60}" type="pres">
      <dgm:prSet presAssocID="{7B61A9C2-E16E-4053-ADAD-A353F3E68539}" presName="parentLeftMargin" presStyleLbl="node1" presStyleIdx="1" presStyleCnt="5"/>
      <dgm:spPr/>
    </dgm:pt>
    <dgm:pt modelId="{A487B4C1-8965-48A6-977C-5E88AC5F2482}" type="pres">
      <dgm:prSet presAssocID="{7B61A9C2-E16E-4053-ADAD-A353F3E68539}" presName="parentText" presStyleLbl="node1" presStyleIdx="2" presStyleCnt="5">
        <dgm:presLayoutVars>
          <dgm:chMax val="0"/>
          <dgm:bulletEnabled val="1"/>
        </dgm:presLayoutVars>
      </dgm:prSet>
      <dgm:spPr/>
    </dgm:pt>
    <dgm:pt modelId="{3C722BF1-AE77-47F3-9CBD-0A66C9EF05F3}" type="pres">
      <dgm:prSet presAssocID="{7B61A9C2-E16E-4053-ADAD-A353F3E68539}" presName="negativeSpace" presStyleCnt="0"/>
      <dgm:spPr/>
    </dgm:pt>
    <dgm:pt modelId="{74A4D1B2-EDA0-4806-88F8-9A764E186A1D}" type="pres">
      <dgm:prSet presAssocID="{7B61A9C2-E16E-4053-ADAD-A353F3E68539}" presName="childText" presStyleLbl="conFgAcc1" presStyleIdx="2" presStyleCnt="5">
        <dgm:presLayoutVars>
          <dgm:bulletEnabled val="1"/>
        </dgm:presLayoutVars>
      </dgm:prSet>
      <dgm:spPr/>
    </dgm:pt>
    <dgm:pt modelId="{FBDFF47B-4EF2-4200-AB20-A84A9BBD40B4}" type="pres">
      <dgm:prSet presAssocID="{C1DC7760-A6C8-46E4-84D0-45B81845178E}" presName="spaceBetweenRectangles" presStyleCnt="0"/>
      <dgm:spPr/>
    </dgm:pt>
    <dgm:pt modelId="{0043B88E-CDC9-4D14-A391-D561C277F1C2}" type="pres">
      <dgm:prSet presAssocID="{998D0768-5663-46CF-90FC-86F54566B5DD}" presName="parentLin" presStyleCnt="0"/>
      <dgm:spPr/>
    </dgm:pt>
    <dgm:pt modelId="{8350080C-C5D1-4BF1-AECE-250391D202A7}" type="pres">
      <dgm:prSet presAssocID="{998D0768-5663-46CF-90FC-86F54566B5DD}" presName="parentLeftMargin" presStyleLbl="node1" presStyleIdx="2" presStyleCnt="5"/>
      <dgm:spPr/>
    </dgm:pt>
    <dgm:pt modelId="{706F50AF-68CF-46EE-8527-F62EA9CBB6CA}" type="pres">
      <dgm:prSet presAssocID="{998D0768-5663-46CF-90FC-86F54566B5DD}" presName="parentText" presStyleLbl="node1" presStyleIdx="3" presStyleCnt="5">
        <dgm:presLayoutVars>
          <dgm:chMax val="0"/>
          <dgm:bulletEnabled val="1"/>
        </dgm:presLayoutVars>
      </dgm:prSet>
      <dgm:spPr/>
    </dgm:pt>
    <dgm:pt modelId="{50C26B64-3739-4039-8C51-22BE772B4308}" type="pres">
      <dgm:prSet presAssocID="{998D0768-5663-46CF-90FC-86F54566B5DD}" presName="negativeSpace" presStyleCnt="0"/>
      <dgm:spPr/>
    </dgm:pt>
    <dgm:pt modelId="{7D5DDFC6-1F9C-4980-8986-83E0F2F30FEA}" type="pres">
      <dgm:prSet presAssocID="{998D0768-5663-46CF-90FC-86F54566B5DD}" presName="childText" presStyleLbl="conFgAcc1" presStyleIdx="3" presStyleCnt="5">
        <dgm:presLayoutVars>
          <dgm:bulletEnabled val="1"/>
        </dgm:presLayoutVars>
      </dgm:prSet>
      <dgm:spPr/>
    </dgm:pt>
    <dgm:pt modelId="{F0CE0196-B339-4E45-A538-30BF63C9AA21}" type="pres">
      <dgm:prSet presAssocID="{4573895D-EA5A-40D9-850E-6ACF7E71FAB1}" presName="spaceBetweenRectangles" presStyleCnt="0"/>
      <dgm:spPr/>
    </dgm:pt>
    <dgm:pt modelId="{79D3EAB7-48A8-4B12-845A-C9C7B0D1BD24}" type="pres">
      <dgm:prSet presAssocID="{29063012-4C01-4602-8C28-EC3E0DDB9674}" presName="parentLin" presStyleCnt="0"/>
      <dgm:spPr/>
    </dgm:pt>
    <dgm:pt modelId="{2F41EA8F-7C39-4393-9FF9-156658C14FC5}" type="pres">
      <dgm:prSet presAssocID="{29063012-4C01-4602-8C28-EC3E0DDB9674}" presName="parentLeftMargin" presStyleLbl="node1" presStyleIdx="3" presStyleCnt="5"/>
      <dgm:spPr/>
    </dgm:pt>
    <dgm:pt modelId="{90F5B066-5257-4525-B56A-8A7657B53C1C}" type="pres">
      <dgm:prSet presAssocID="{29063012-4C01-4602-8C28-EC3E0DDB9674}" presName="parentText" presStyleLbl="node1" presStyleIdx="4" presStyleCnt="5">
        <dgm:presLayoutVars>
          <dgm:chMax val="0"/>
          <dgm:bulletEnabled val="1"/>
        </dgm:presLayoutVars>
      </dgm:prSet>
      <dgm:spPr/>
    </dgm:pt>
    <dgm:pt modelId="{4AB63E2A-7366-45EF-83B6-820691C94EB7}" type="pres">
      <dgm:prSet presAssocID="{29063012-4C01-4602-8C28-EC3E0DDB9674}" presName="negativeSpace" presStyleCnt="0"/>
      <dgm:spPr/>
    </dgm:pt>
    <dgm:pt modelId="{E701A178-91F3-4D9D-B431-EE00A12E3533}" type="pres">
      <dgm:prSet presAssocID="{29063012-4C01-4602-8C28-EC3E0DDB9674}" presName="childText" presStyleLbl="conFgAcc1" presStyleIdx="4" presStyleCnt="5">
        <dgm:presLayoutVars>
          <dgm:bulletEnabled val="1"/>
        </dgm:presLayoutVars>
      </dgm:prSet>
      <dgm:spPr/>
    </dgm:pt>
  </dgm:ptLst>
  <dgm:cxnLst>
    <dgm:cxn modelId="{6D71EE02-B83F-448D-9578-189C38BE5FB4}" type="presOf" srcId="{BCE676C7-3BA6-46D0-BEC8-477A9C5A2193}" destId="{7B6D8884-B148-48E1-9F37-78AB32028A26}" srcOrd="0" destOrd="0" presId="urn:microsoft.com/office/officeart/2005/8/layout/list1"/>
    <dgm:cxn modelId="{D33E6D13-D37B-4F5B-A769-23981CA1F433}" type="presOf" srcId="{29063012-4C01-4602-8C28-EC3E0DDB9674}" destId="{90F5B066-5257-4525-B56A-8A7657B53C1C}" srcOrd="1" destOrd="0" presId="urn:microsoft.com/office/officeart/2005/8/layout/list1"/>
    <dgm:cxn modelId="{B5F71722-DBC4-44BB-9024-DF5831651FB7}" srcId="{26EFE7FA-D2D4-4421-83BA-67D2DABC7B10}" destId="{0F33A107-B9B5-4FFD-BE02-0BB7BD2D6251}" srcOrd="0" destOrd="0" parTransId="{840D269D-800B-44BB-823A-A386C84B6E41}" sibTransId="{E3DE0653-4477-44D7-8C85-F3B6B379D87C}"/>
    <dgm:cxn modelId="{3F86B923-E0D4-4C9C-83EA-281BFB77AFCB}" srcId="{BCE676C7-3BA6-46D0-BEC8-477A9C5A2193}" destId="{0FA4617D-AF8D-4190-8781-32FDF6B6ECCE}" srcOrd="0" destOrd="0" parTransId="{BE7ED3F8-F2D6-496D-AEE8-FFD87006FE5E}" sibTransId="{C7F3C695-AA86-48A8-AADC-F6098F26E613}"/>
    <dgm:cxn modelId="{3AEBC524-6C34-40A7-8E1F-C4AE1ADADE1D}" srcId="{29063012-4C01-4602-8C28-EC3E0DDB9674}" destId="{0E757774-6D72-4E9B-9196-768C87DAF9C1}" srcOrd="2" destOrd="0" parTransId="{2FAFB089-D74E-4A08-8065-AD61A50C4837}" sibTransId="{3D79C1F7-1226-4D1E-AA55-47C586011281}"/>
    <dgm:cxn modelId="{11C6E438-B16A-4E28-AB69-E578711A1F7A}" srcId="{26EFE7FA-D2D4-4421-83BA-67D2DABC7B10}" destId="{BCE676C7-3BA6-46D0-BEC8-477A9C5A2193}" srcOrd="1" destOrd="0" parTransId="{6F2877A4-7F41-48DC-9FF0-E86891735CC2}" sibTransId="{C14C88CB-F728-4357-B7B9-91B4E09BF5E8}"/>
    <dgm:cxn modelId="{83D4C03F-009F-49AD-A10C-46426FF1D206}" type="presOf" srcId="{2A575B91-3B14-4F21-8AA2-0B8199599B79}" destId="{7D5DDFC6-1F9C-4980-8986-83E0F2F30FEA}" srcOrd="0" destOrd="0" presId="urn:microsoft.com/office/officeart/2005/8/layout/list1"/>
    <dgm:cxn modelId="{CD08375C-695C-4982-B37E-F0D9F8FAF238}" type="presOf" srcId="{998D0768-5663-46CF-90FC-86F54566B5DD}" destId="{706F50AF-68CF-46EE-8527-F62EA9CBB6CA}" srcOrd="1" destOrd="0" presId="urn:microsoft.com/office/officeart/2005/8/layout/list1"/>
    <dgm:cxn modelId="{759BA744-51AF-436F-AD6A-CA673A177640}" type="presOf" srcId="{0FA4617D-AF8D-4190-8781-32FDF6B6ECCE}" destId="{0409B6BA-2683-457C-8DDF-C8F8ED874ECC}" srcOrd="0" destOrd="0" presId="urn:microsoft.com/office/officeart/2005/8/layout/list1"/>
    <dgm:cxn modelId="{9EE44B67-8E82-4142-89AB-F762C2E9C5B1}" type="presOf" srcId="{B35233AE-C63B-4DE0-AAED-4F57611C1E94}" destId="{E701A178-91F3-4D9D-B431-EE00A12E3533}" srcOrd="0" destOrd="0" presId="urn:microsoft.com/office/officeart/2005/8/layout/list1"/>
    <dgm:cxn modelId="{2FEDF26D-E9F8-4EF9-8BEE-7E47FE15BBE5}" srcId="{0F33A107-B9B5-4FFD-BE02-0BB7BD2D6251}" destId="{8088A1C3-7A89-4261-857F-8F462EDC7132}" srcOrd="0" destOrd="0" parTransId="{B0331E5A-9313-4689-9508-D617903A7A4D}" sibTransId="{47DE9ADB-8340-4711-84A2-F3901E2435EF}"/>
    <dgm:cxn modelId="{143EF454-BE38-4F89-8077-1E12E246A1AC}" srcId="{26EFE7FA-D2D4-4421-83BA-67D2DABC7B10}" destId="{7B61A9C2-E16E-4053-ADAD-A353F3E68539}" srcOrd="2" destOrd="0" parTransId="{FB1CAA3A-538B-4F73-BD74-A9029E7D75F6}" sibTransId="{C1DC7760-A6C8-46E4-84D0-45B81845178E}"/>
    <dgm:cxn modelId="{DC8AD757-B59B-427D-A853-C61FF631ACE0}" type="presOf" srcId="{0F33A107-B9B5-4FFD-BE02-0BB7BD2D6251}" destId="{D440BD56-F8F9-492A-8978-EE9A8957B0D5}" srcOrd="0" destOrd="0" presId="urn:microsoft.com/office/officeart/2005/8/layout/list1"/>
    <dgm:cxn modelId="{38B46F7C-1823-4923-A77E-97A15BC70E69}" srcId="{7B61A9C2-E16E-4053-ADAD-A353F3E68539}" destId="{46AEF9BD-B5E1-4C52-8653-7A0715F615D6}" srcOrd="0" destOrd="0" parTransId="{3DFEB4D6-F0D4-4092-8FB9-79F14565B050}" sibTransId="{C319BDA8-49D7-4748-B652-732E4F37B120}"/>
    <dgm:cxn modelId="{4994718A-DE46-435E-A785-B382F0392B04}" type="presOf" srcId="{46AEF9BD-B5E1-4C52-8653-7A0715F615D6}" destId="{74A4D1B2-EDA0-4806-88F8-9A764E186A1D}" srcOrd="0" destOrd="0" presId="urn:microsoft.com/office/officeart/2005/8/layout/list1"/>
    <dgm:cxn modelId="{D9846C91-1F39-4522-956A-25EDBACCDE03}" type="presOf" srcId="{26EFE7FA-D2D4-4421-83BA-67D2DABC7B10}" destId="{3B38C926-04C2-4B98-AFF3-5268082E3EC6}" srcOrd="0" destOrd="0" presId="urn:microsoft.com/office/officeart/2005/8/layout/list1"/>
    <dgm:cxn modelId="{22846299-FA70-4EBC-BDA7-69099557938F}" srcId="{26EFE7FA-D2D4-4421-83BA-67D2DABC7B10}" destId="{29063012-4C01-4602-8C28-EC3E0DDB9674}" srcOrd="4" destOrd="0" parTransId="{BC507371-4DE3-48C7-89D3-586E636E174B}" sibTransId="{48CB5D92-C089-4AA8-8D32-79B48DF34FA1}"/>
    <dgm:cxn modelId="{1AA2179A-B5E2-4D5B-A890-982799FC4E4A}" srcId="{29063012-4C01-4602-8C28-EC3E0DDB9674}" destId="{4F46B45B-EFAB-43F8-BF09-9EB2E0C2FE2D}" srcOrd="1" destOrd="0" parTransId="{FAEEC3E2-999A-4E7C-9CC7-FE82DE09AE50}" sibTransId="{99424F3A-A738-4915-8369-047DC55F55E8}"/>
    <dgm:cxn modelId="{227B20A8-5ECA-4D19-B94E-C231DB03A9A3}" srcId="{998D0768-5663-46CF-90FC-86F54566B5DD}" destId="{2A575B91-3B14-4F21-8AA2-0B8199599B79}" srcOrd="0" destOrd="0" parTransId="{FA19E215-3866-4112-A9BE-0F53EB86215D}" sibTransId="{2E5FB9DF-F9BD-470A-8E8C-6CD04E1E3398}"/>
    <dgm:cxn modelId="{9A27BAAB-FFF9-4C80-8312-78AF19FD485E}" type="presOf" srcId="{0E757774-6D72-4E9B-9196-768C87DAF9C1}" destId="{E701A178-91F3-4D9D-B431-EE00A12E3533}" srcOrd="0" destOrd="2" presId="urn:microsoft.com/office/officeart/2005/8/layout/list1"/>
    <dgm:cxn modelId="{86B3F0C3-E9F8-4DE1-89FC-4C495067F829}" type="presOf" srcId="{998D0768-5663-46CF-90FC-86F54566B5DD}" destId="{8350080C-C5D1-4BF1-AECE-250391D202A7}" srcOrd="0" destOrd="0" presId="urn:microsoft.com/office/officeart/2005/8/layout/list1"/>
    <dgm:cxn modelId="{7EBC6BD1-86A7-4B7C-BD4E-3061995866FD}" srcId="{29063012-4C01-4602-8C28-EC3E0DDB9674}" destId="{B35233AE-C63B-4DE0-AAED-4F57611C1E94}" srcOrd="0" destOrd="0" parTransId="{EF154894-1BE7-4724-98B8-00E086751F0B}" sibTransId="{1E8B9808-66E9-4873-8F3D-2F86786EE86A}"/>
    <dgm:cxn modelId="{457713D4-CBA7-4E38-B934-D2C25F48A093}" type="presOf" srcId="{7B61A9C2-E16E-4053-ADAD-A353F3E68539}" destId="{4442E2A0-F892-41BD-A81F-B6FEAD102C60}" srcOrd="0" destOrd="0" presId="urn:microsoft.com/office/officeart/2005/8/layout/list1"/>
    <dgm:cxn modelId="{C8CF64D8-F741-417D-961F-FA0BFE5A30BF}" srcId="{26EFE7FA-D2D4-4421-83BA-67D2DABC7B10}" destId="{998D0768-5663-46CF-90FC-86F54566B5DD}" srcOrd="3" destOrd="0" parTransId="{C62C7320-EDE0-45C4-8020-72B7C3654E15}" sibTransId="{4573895D-EA5A-40D9-850E-6ACF7E71FAB1}"/>
    <dgm:cxn modelId="{AFC804D9-81A7-4AC4-B031-7C1A87EEA8EF}" type="presOf" srcId="{0F33A107-B9B5-4FFD-BE02-0BB7BD2D6251}" destId="{1CEA0C21-1270-463B-8CA9-85BF62F5725E}" srcOrd="1" destOrd="0" presId="urn:microsoft.com/office/officeart/2005/8/layout/list1"/>
    <dgm:cxn modelId="{5DC16BDC-9A2E-4F91-85B5-043E63A0974E}" type="presOf" srcId="{B8418E29-633A-4ECC-9F27-36D35E1EA121}" destId="{0409B6BA-2683-457C-8DDF-C8F8ED874ECC}" srcOrd="0" destOrd="1" presId="urn:microsoft.com/office/officeart/2005/8/layout/list1"/>
    <dgm:cxn modelId="{51CF90DD-89D7-4324-A957-7E71209D5E30}" srcId="{BCE676C7-3BA6-46D0-BEC8-477A9C5A2193}" destId="{B8418E29-633A-4ECC-9F27-36D35E1EA121}" srcOrd="1" destOrd="0" parTransId="{AF0559ED-56B2-4E8F-916D-4407BDD2BD69}" sibTransId="{EA11461A-75A3-47F3-8D5F-21047E13EBE2}"/>
    <dgm:cxn modelId="{22BF51E1-ACF1-4B44-B4EB-987A142AC77F}" type="presOf" srcId="{29063012-4C01-4602-8C28-EC3E0DDB9674}" destId="{2F41EA8F-7C39-4393-9FF9-156658C14FC5}" srcOrd="0" destOrd="0" presId="urn:microsoft.com/office/officeart/2005/8/layout/list1"/>
    <dgm:cxn modelId="{257315E6-2121-45A4-95AB-0AEF68F49831}" type="presOf" srcId="{8088A1C3-7A89-4261-857F-8F462EDC7132}" destId="{84700472-E223-4FB5-B9E7-4E964A9EA921}" srcOrd="0" destOrd="0" presId="urn:microsoft.com/office/officeart/2005/8/layout/list1"/>
    <dgm:cxn modelId="{5EA2D3E8-2F7D-4B26-A4D0-6E1CF375AC5D}" type="presOf" srcId="{7B61A9C2-E16E-4053-ADAD-A353F3E68539}" destId="{A487B4C1-8965-48A6-977C-5E88AC5F2482}" srcOrd="1" destOrd="0" presId="urn:microsoft.com/office/officeart/2005/8/layout/list1"/>
    <dgm:cxn modelId="{CF76F8EC-FF4D-4361-A058-F5FBB8374B98}" type="presOf" srcId="{4F46B45B-EFAB-43F8-BF09-9EB2E0C2FE2D}" destId="{E701A178-91F3-4D9D-B431-EE00A12E3533}" srcOrd="0" destOrd="1" presId="urn:microsoft.com/office/officeart/2005/8/layout/list1"/>
    <dgm:cxn modelId="{C9BD07FE-7C28-4F83-939A-9DD0F96F5357}" type="presOf" srcId="{BCE676C7-3BA6-46D0-BEC8-477A9C5A2193}" destId="{177E237F-320E-402D-B2A0-5015421E93F1}" srcOrd="1" destOrd="0" presId="urn:microsoft.com/office/officeart/2005/8/layout/list1"/>
    <dgm:cxn modelId="{09D2FE42-9EDC-4B64-AFA3-8CB054898AE9}" type="presParOf" srcId="{3B38C926-04C2-4B98-AFF3-5268082E3EC6}" destId="{666D0AC4-3093-48C5-BB7C-F9B34D816A93}" srcOrd="0" destOrd="0" presId="urn:microsoft.com/office/officeart/2005/8/layout/list1"/>
    <dgm:cxn modelId="{66953904-A625-4813-BC50-86CB513F5DC5}" type="presParOf" srcId="{666D0AC4-3093-48C5-BB7C-F9B34D816A93}" destId="{D440BD56-F8F9-492A-8978-EE9A8957B0D5}" srcOrd="0" destOrd="0" presId="urn:microsoft.com/office/officeart/2005/8/layout/list1"/>
    <dgm:cxn modelId="{C1D0A8D6-5FE3-479A-BC08-D95BA2A77DF2}" type="presParOf" srcId="{666D0AC4-3093-48C5-BB7C-F9B34D816A93}" destId="{1CEA0C21-1270-463B-8CA9-85BF62F5725E}" srcOrd="1" destOrd="0" presId="urn:microsoft.com/office/officeart/2005/8/layout/list1"/>
    <dgm:cxn modelId="{338F9D4D-F550-456D-B422-883AA1A35CF2}" type="presParOf" srcId="{3B38C926-04C2-4B98-AFF3-5268082E3EC6}" destId="{2BB445B4-6762-4352-AA00-D6D6C7A0C656}" srcOrd="1" destOrd="0" presId="urn:microsoft.com/office/officeart/2005/8/layout/list1"/>
    <dgm:cxn modelId="{C31D738A-8588-40AA-B624-1C757022E595}" type="presParOf" srcId="{3B38C926-04C2-4B98-AFF3-5268082E3EC6}" destId="{84700472-E223-4FB5-B9E7-4E964A9EA921}" srcOrd="2" destOrd="0" presId="urn:microsoft.com/office/officeart/2005/8/layout/list1"/>
    <dgm:cxn modelId="{6A98602F-465C-4DF7-BE38-C0A10B4A6953}" type="presParOf" srcId="{3B38C926-04C2-4B98-AFF3-5268082E3EC6}" destId="{36206614-8D3D-4286-8FEF-0D904538BA03}" srcOrd="3" destOrd="0" presId="urn:microsoft.com/office/officeart/2005/8/layout/list1"/>
    <dgm:cxn modelId="{8F4D497C-B71E-4852-AE81-D7F9B0AC9A6A}" type="presParOf" srcId="{3B38C926-04C2-4B98-AFF3-5268082E3EC6}" destId="{64878C23-91EE-47B8-A430-399B5341992F}" srcOrd="4" destOrd="0" presId="urn:microsoft.com/office/officeart/2005/8/layout/list1"/>
    <dgm:cxn modelId="{39CDD5A7-294C-452C-80CB-72DD95C1E958}" type="presParOf" srcId="{64878C23-91EE-47B8-A430-399B5341992F}" destId="{7B6D8884-B148-48E1-9F37-78AB32028A26}" srcOrd="0" destOrd="0" presId="urn:microsoft.com/office/officeart/2005/8/layout/list1"/>
    <dgm:cxn modelId="{5260C726-AA66-43A2-ADE0-C98CF5DBC39A}" type="presParOf" srcId="{64878C23-91EE-47B8-A430-399B5341992F}" destId="{177E237F-320E-402D-B2A0-5015421E93F1}" srcOrd="1" destOrd="0" presId="urn:microsoft.com/office/officeart/2005/8/layout/list1"/>
    <dgm:cxn modelId="{9AED52BF-72E4-43BF-82F2-D1ED49E30B77}" type="presParOf" srcId="{3B38C926-04C2-4B98-AFF3-5268082E3EC6}" destId="{96095F96-2A23-46A6-8FA3-D3CC25F62B09}" srcOrd="5" destOrd="0" presId="urn:microsoft.com/office/officeart/2005/8/layout/list1"/>
    <dgm:cxn modelId="{09ED6A67-EC86-40DF-9D6D-4B81B000058A}" type="presParOf" srcId="{3B38C926-04C2-4B98-AFF3-5268082E3EC6}" destId="{0409B6BA-2683-457C-8DDF-C8F8ED874ECC}" srcOrd="6" destOrd="0" presId="urn:microsoft.com/office/officeart/2005/8/layout/list1"/>
    <dgm:cxn modelId="{13D97EB1-5781-4FBC-8F55-33AD384CBA68}" type="presParOf" srcId="{3B38C926-04C2-4B98-AFF3-5268082E3EC6}" destId="{F77B8294-1795-4FDB-B916-970D0EDD3DB7}" srcOrd="7" destOrd="0" presId="urn:microsoft.com/office/officeart/2005/8/layout/list1"/>
    <dgm:cxn modelId="{3AA2D293-7C63-4958-B979-782262F92F24}" type="presParOf" srcId="{3B38C926-04C2-4B98-AFF3-5268082E3EC6}" destId="{410B00B8-FC98-4FA9-9062-2199642E2015}" srcOrd="8" destOrd="0" presId="urn:microsoft.com/office/officeart/2005/8/layout/list1"/>
    <dgm:cxn modelId="{6B4F42AE-4BB0-4A3D-8FD8-2D83CBC9F810}" type="presParOf" srcId="{410B00B8-FC98-4FA9-9062-2199642E2015}" destId="{4442E2A0-F892-41BD-A81F-B6FEAD102C60}" srcOrd="0" destOrd="0" presId="urn:microsoft.com/office/officeart/2005/8/layout/list1"/>
    <dgm:cxn modelId="{ADE521AA-FFDC-4F84-975A-EE13A12A724D}" type="presParOf" srcId="{410B00B8-FC98-4FA9-9062-2199642E2015}" destId="{A487B4C1-8965-48A6-977C-5E88AC5F2482}" srcOrd="1" destOrd="0" presId="urn:microsoft.com/office/officeart/2005/8/layout/list1"/>
    <dgm:cxn modelId="{25825293-6231-4097-8BC5-5DDA41FF8202}" type="presParOf" srcId="{3B38C926-04C2-4B98-AFF3-5268082E3EC6}" destId="{3C722BF1-AE77-47F3-9CBD-0A66C9EF05F3}" srcOrd="9" destOrd="0" presId="urn:microsoft.com/office/officeart/2005/8/layout/list1"/>
    <dgm:cxn modelId="{3D57ED2E-EA22-41FD-8E51-B3FE90606986}" type="presParOf" srcId="{3B38C926-04C2-4B98-AFF3-5268082E3EC6}" destId="{74A4D1B2-EDA0-4806-88F8-9A764E186A1D}" srcOrd="10" destOrd="0" presId="urn:microsoft.com/office/officeart/2005/8/layout/list1"/>
    <dgm:cxn modelId="{B1AD51BB-D694-4919-BF2D-A8D5704A02B0}" type="presParOf" srcId="{3B38C926-04C2-4B98-AFF3-5268082E3EC6}" destId="{FBDFF47B-4EF2-4200-AB20-A84A9BBD40B4}" srcOrd="11" destOrd="0" presId="urn:microsoft.com/office/officeart/2005/8/layout/list1"/>
    <dgm:cxn modelId="{215CF41C-7DE7-4712-BFEE-E1D4FEF8B824}" type="presParOf" srcId="{3B38C926-04C2-4B98-AFF3-5268082E3EC6}" destId="{0043B88E-CDC9-4D14-A391-D561C277F1C2}" srcOrd="12" destOrd="0" presId="urn:microsoft.com/office/officeart/2005/8/layout/list1"/>
    <dgm:cxn modelId="{9F770BE4-29C0-4477-A7C0-D0851EBDAFFB}" type="presParOf" srcId="{0043B88E-CDC9-4D14-A391-D561C277F1C2}" destId="{8350080C-C5D1-4BF1-AECE-250391D202A7}" srcOrd="0" destOrd="0" presId="urn:microsoft.com/office/officeart/2005/8/layout/list1"/>
    <dgm:cxn modelId="{CAD5273C-F2B7-4DDF-98C2-E0F10BAF8D71}" type="presParOf" srcId="{0043B88E-CDC9-4D14-A391-D561C277F1C2}" destId="{706F50AF-68CF-46EE-8527-F62EA9CBB6CA}" srcOrd="1" destOrd="0" presId="urn:microsoft.com/office/officeart/2005/8/layout/list1"/>
    <dgm:cxn modelId="{6210E494-C7F9-410F-A46D-1422D4053966}" type="presParOf" srcId="{3B38C926-04C2-4B98-AFF3-5268082E3EC6}" destId="{50C26B64-3739-4039-8C51-22BE772B4308}" srcOrd="13" destOrd="0" presId="urn:microsoft.com/office/officeart/2005/8/layout/list1"/>
    <dgm:cxn modelId="{09C2D943-1C89-464A-83CD-F3B53677DF05}" type="presParOf" srcId="{3B38C926-04C2-4B98-AFF3-5268082E3EC6}" destId="{7D5DDFC6-1F9C-4980-8986-83E0F2F30FEA}" srcOrd="14" destOrd="0" presId="urn:microsoft.com/office/officeart/2005/8/layout/list1"/>
    <dgm:cxn modelId="{10C33632-E059-4AE0-BDB7-C97518275853}" type="presParOf" srcId="{3B38C926-04C2-4B98-AFF3-5268082E3EC6}" destId="{F0CE0196-B339-4E45-A538-30BF63C9AA21}" srcOrd="15" destOrd="0" presId="urn:microsoft.com/office/officeart/2005/8/layout/list1"/>
    <dgm:cxn modelId="{187142E4-FAB4-4422-84DA-C81687C6154B}" type="presParOf" srcId="{3B38C926-04C2-4B98-AFF3-5268082E3EC6}" destId="{79D3EAB7-48A8-4B12-845A-C9C7B0D1BD24}" srcOrd="16" destOrd="0" presId="urn:microsoft.com/office/officeart/2005/8/layout/list1"/>
    <dgm:cxn modelId="{A144D9F2-8870-4243-92DB-A51147512D11}" type="presParOf" srcId="{79D3EAB7-48A8-4B12-845A-C9C7B0D1BD24}" destId="{2F41EA8F-7C39-4393-9FF9-156658C14FC5}" srcOrd="0" destOrd="0" presId="urn:microsoft.com/office/officeart/2005/8/layout/list1"/>
    <dgm:cxn modelId="{171C19E9-5DFF-4600-BCDB-1E4B66E35E9B}" type="presParOf" srcId="{79D3EAB7-48A8-4B12-845A-C9C7B0D1BD24}" destId="{90F5B066-5257-4525-B56A-8A7657B53C1C}" srcOrd="1" destOrd="0" presId="urn:microsoft.com/office/officeart/2005/8/layout/list1"/>
    <dgm:cxn modelId="{9C949632-B9BB-487C-BDCB-3BE11A78E2EE}" type="presParOf" srcId="{3B38C926-04C2-4B98-AFF3-5268082E3EC6}" destId="{4AB63E2A-7366-45EF-83B6-820691C94EB7}" srcOrd="17" destOrd="0" presId="urn:microsoft.com/office/officeart/2005/8/layout/list1"/>
    <dgm:cxn modelId="{966A99E7-A8E1-456E-9A67-598B115985E1}" type="presParOf" srcId="{3B38C926-04C2-4B98-AFF3-5268082E3EC6}" destId="{E701A178-91F3-4D9D-B431-EE00A12E3533}"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4AD7E-8DB2-4609-B301-2CFD4CC398B8}">
      <dsp:nvSpPr>
        <dsp:cNvPr id="0" name=""/>
        <dsp:cNvSpPr/>
      </dsp:nvSpPr>
      <dsp:spPr>
        <a:xfrm>
          <a:off x="-5858768" y="-896635"/>
          <a:ext cx="6974870" cy="6974870"/>
        </a:xfrm>
        <a:prstGeom prst="blockArc">
          <a:avLst>
            <a:gd name="adj1" fmla="val 18900000"/>
            <a:gd name="adj2" fmla="val 2700000"/>
            <a:gd name="adj3" fmla="val 310"/>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B35078-0D94-4497-BA56-0844D5B5992F}">
      <dsp:nvSpPr>
        <dsp:cNvPr id="0" name=""/>
        <dsp:cNvSpPr/>
      </dsp:nvSpPr>
      <dsp:spPr>
        <a:xfrm>
          <a:off x="584189" y="398361"/>
          <a:ext cx="10010973" cy="79713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2728" tIns="101600" rIns="101600" bIns="101600" numCol="1" spcCol="1270" anchor="ctr" anchorCtr="0">
          <a:noAutofit/>
        </a:bodyPr>
        <a:lstStyle/>
        <a:p>
          <a:pPr marL="0" lvl="0" indent="0" algn="l" defTabSz="1778000">
            <a:lnSpc>
              <a:spcPct val="90000"/>
            </a:lnSpc>
            <a:spcBef>
              <a:spcPct val="0"/>
            </a:spcBef>
            <a:spcAft>
              <a:spcPct val="35000"/>
            </a:spcAft>
            <a:buNone/>
          </a:pPr>
          <a:r>
            <a:rPr lang="en-GB" sz="4000" b="1" kern="1200" dirty="0">
              <a:solidFill>
                <a:srgbClr val="006071"/>
              </a:solidFill>
              <a:latin typeface="Myriad Pro"/>
              <a:ea typeface="Times New Roman" charset="0"/>
              <a:cs typeface="+mn-cs"/>
            </a:rPr>
            <a:t>Challenges</a:t>
          </a:r>
        </a:p>
      </dsp:txBody>
      <dsp:txXfrm>
        <a:off x="584189" y="398361"/>
        <a:ext cx="10010973" cy="797137"/>
      </dsp:txXfrm>
    </dsp:sp>
    <dsp:sp modelId="{0F8D5A38-8EAB-4CF6-BCB1-EB84F1CB3173}">
      <dsp:nvSpPr>
        <dsp:cNvPr id="0" name=""/>
        <dsp:cNvSpPr/>
      </dsp:nvSpPr>
      <dsp:spPr>
        <a:xfrm>
          <a:off x="85978" y="298719"/>
          <a:ext cx="996421" cy="99642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CD70B4-FD06-4309-867E-F3F4F8916BF8}">
      <dsp:nvSpPr>
        <dsp:cNvPr id="0" name=""/>
        <dsp:cNvSpPr/>
      </dsp:nvSpPr>
      <dsp:spPr>
        <a:xfrm>
          <a:off x="1041206" y="1594274"/>
          <a:ext cx="9553955" cy="79713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2728" tIns="101600" rIns="101600" bIns="101600" numCol="1" spcCol="1270" anchor="ctr" anchorCtr="0">
          <a:noAutofit/>
        </a:bodyPr>
        <a:lstStyle/>
        <a:p>
          <a:pPr marL="0" lvl="0" indent="0" algn="l" defTabSz="1778000">
            <a:lnSpc>
              <a:spcPct val="90000"/>
            </a:lnSpc>
            <a:spcBef>
              <a:spcPct val="0"/>
            </a:spcBef>
            <a:spcAft>
              <a:spcPct val="35000"/>
            </a:spcAft>
            <a:buNone/>
          </a:pPr>
          <a:r>
            <a:rPr lang="en-GB" sz="4000" b="1" kern="1200" dirty="0">
              <a:solidFill>
                <a:srgbClr val="006071"/>
              </a:solidFill>
              <a:latin typeface="Myriad Pro"/>
              <a:ea typeface="Times New Roman" charset="0"/>
              <a:cs typeface="+mn-cs"/>
            </a:rPr>
            <a:t>Logistics &amp; Supply Chain needs </a:t>
          </a:r>
        </a:p>
      </dsp:txBody>
      <dsp:txXfrm>
        <a:off x="1041206" y="1594274"/>
        <a:ext cx="9553955" cy="797137"/>
      </dsp:txXfrm>
    </dsp:sp>
    <dsp:sp modelId="{DAD563B5-CAF6-48EB-A2A6-7E74C7BA0064}">
      <dsp:nvSpPr>
        <dsp:cNvPr id="0" name=""/>
        <dsp:cNvSpPr/>
      </dsp:nvSpPr>
      <dsp:spPr>
        <a:xfrm>
          <a:off x="542995" y="1494632"/>
          <a:ext cx="996421" cy="99642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12A2A1-663D-4E25-802C-2C9973187011}">
      <dsp:nvSpPr>
        <dsp:cNvPr id="0" name=""/>
        <dsp:cNvSpPr/>
      </dsp:nvSpPr>
      <dsp:spPr>
        <a:xfrm>
          <a:off x="1041206" y="2790187"/>
          <a:ext cx="9553955" cy="79713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2728" tIns="101600" rIns="101600" bIns="101600" numCol="1" spcCol="1270" anchor="ctr" anchorCtr="0">
          <a:noAutofit/>
        </a:bodyPr>
        <a:lstStyle/>
        <a:p>
          <a:pPr marL="0" lvl="0" indent="0" algn="l" defTabSz="1778000">
            <a:lnSpc>
              <a:spcPct val="90000"/>
            </a:lnSpc>
            <a:spcBef>
              <a:spcPct val="0"/>
            </a:spcBef>
            <a:spcAft>
              <a:spcPct val="35000"/>
            </a:spcAft>
            <a:buNone/>
          </a:pPr>
          <a:r>
            <a:rPr lang="en-GB" sz="4000" b="1" kern="1200" dirty="0">
              <a:solidFill>
                <a:srgbClr val="006071"/>
              </a:solidFill>
              <a:latin typeface="Myriad Pro"/>
              <a:ea typeface="Times New Roman" charset="0"/>
              <a:cs typeface="+mn-cs"/>
            </a:rPr>
            <a:t>The AEOLIX network</a:t>
          </a:r>
        </a:p>
      </dsp:txBody>
      <dsp:txXfrm>
        <a:off x="1041206" y="2790187"/>
        <a:ext cx="9553955" cy="797137"/>
      </dsp:txXfrm>
    </dsp:sp>
    <dsp:sp modelId="{36CACF24-B65C-4FA1-9565-972062FB0663}">
      <dsp:nvSpPr>
        <dsp:cNvPr id="0" name=""/>
        <dsp:cNvSpPr/>
      </dsp:nvSpPr>
      <dsp:spPr>
        <a:xfrm>
          <a:off x="542995" y="2690545"/>
          <a:ext cx="996421" cy="99642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ECBDC8-26B2-4E44-B7C5-E5A745E54795}">
      <dsp:nvSpPr>
        <dsp:cNvPr id="0" name=""/>
        <dsp:cNvSpPr/>
      </dsp:nvSpPr>
      <dsp:spPr>
        <a:xfrm>
          <a:off x="584189" y="3986101"/>
          <a:ext cx="10010973" cy="79713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2728" tIns="101600" rIns="101600" bIns="101600" numCol="1" spcCol="1270" anchor="ctr" anchorCtr="0">
          <a:noAutofit/>
        </a:bodyPr>
        <a:lstStyle/>
        <a:p>
          <a:pPr marL="0" lvl="0" indent="0" algn="l" defTabSz="1778000">
            <a:lnSpc>
              <a:spcPct val="90000"/>
            </a:lnSpc>
            <a:spcBef>
              <a:spcPct val="0"/>
            </a:spcBef>
            <a:spcAft>
              <a:spcPct val="35000"/>
            </a:spcAft>
            <a:buNone/>
          </a:pPr>
          <a:r>
            <a:rPr lang="en-GB" sz="4000" b="1" kern="1200" dirty="0">
              <a:solidFill>
                <a:srgbClr val="006071"/>
              </a:solidFill>
              <a:latin typeface="Myriad Pro"/>
              <a:ea typeface="Times New Roman" charset="0"/>
              <a:cs typeface="+mn-cs"/>
            </a:rPr>
            <a:t>Get engaged </a:t>
          </a:r>
        </a:p>
      </dsp:txBody>
      <dsp:txXfrm>
        <a:off x="584189" y="3986101"/>
        <a:ext cx="10010973" cy="797137"/>
      </dsp:txXfrm>
    </dsp:sp>
    <dsp:sp modelId="{874C64EE-2E22-4C6B-A2BB-242AE55D1589}">
      <dsp:nvSpPr>
        <dsp:cNvPr id="0" name=""/>
        <dsp:cNvSpPr/>
      </dsp:nvSpPr>
      <dsp:spPr>
        <a:xfrm>
          <a:off x="85978" y="3886459"/>
          <a:ext cx="996421" cy="99642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00472-E223-4FB5-B9E7-4E964A9EA921}">
      <dsp:nvSpPr>
        <dsp:cNvPr id="0" name=""/>
        <dsp:cNvSpPr/>
      </dsp:nvSpPr>
      <dsp:spPr>
        <a:xfrm>
          <a:off x="0" y="183070"/>
          <a:ext cx="10794999" cy="81585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7812" tIns="145796" rIns="837812"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noProof="0" dirty="0"/>
            <a:t>Model enables real time information to interested parties ensuring automated logistics processes in the logistics stakeholders apps / systems</a:t>
          </a:r>
        </a:p>
      </dsp:txBody>
      <dsp:txXfrm>
        <a:off x="0" y="183070"/>
        <a:ext cx="10794999" cy="815850"/>
      </dsp:txXfrm>
    </dsp:sp>
    <dsp:sp modelId="{1CEA0C21-1270-463B-8CA9-85BF62F5725E}">
      <dsp:nvSpPr>
        <dsp:cNvPr id="0" name=""/>
        <dsp:cNvSpPr/>
      </dsp:nvSpPr>
      <dsp:spPr>
        <a:xfrm>
          <a:off x="539750" y="79750"/>
          <a:ext cx="7556500" cy="2066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618" tIns="0" rIns="285618" bIns="0" numCol="1" spcCol="1270" anchor="ctr" anchorCtr="0">
          <a:noAutofit/>
        </a:bodyPr>
        <a:lstStyle/>
        <a:p>
          <a:pPr marL="0" lvl="0" indent="0" algn="l" defTabSz="844550">
            <a:lnSpc>
              <a:spcPct val="90000"/>
            </a:lnSpc>
            <a:spcBef>
              <a:spcPct val="0"/>
            </a:spcBef>
            <a:spcAft>
              <a:spcPct val="35000"/>
            </a:spcAft>
            <a:buNone/>
          </a:pPr>
          <a:r>
            <a:rPr lang="es-ES_tradnl" sz="1900" kern="1200" dirty="0"/>
            <a:t>Data </a:t>
          </a:r>
          <a:r>
            <a:rPr lang="es-ES_tradnl" sz="1900" kern="1200" dirty="0" err="1"/>
            <a:t>push</a:t>
          </a:r>
          <a:r>
            <a:rPr lang="es-ES_tradnl" sz="1900" kern="1200" dirty="0"/>
            <a:t> </a:t>
          </a:r>
          <a:r>
            <a:rPr lang="es-ES_tradnl" sz="1900" kern="1200" dirty="0" err="1"/>
            <a:t>model</a:t>
          </a:r>
          <a:r>
            <a:rPr lang="es-ES_tradnl" sz="1900" kern="1200" dirty="0"/>
            <a:t>  </a:t>
          </a:r>
          <a:endParaRPr lang="en-GB" sz="1900" kern="1200" dirty="0"/>
        </a:p>
      </dsp:txBody>
      <dsp:txXfrm>
        <a:off x="549837" y="89837"/>
        <a:ext cx="7536326" cy="186466"/>
      </dsp:txXfrm>
    </dsp:sp>
    <dsp:sp modelId="{0409B6BA-2683-457C-8DDF-C8F8ED874ECC}">
      <dsp:nvSpPr>
        <dsp:cNvPr id="0" name=""/>
        <dsp:cNvSpPr/>
      </dsp:nvSpPr>
      <dsp:spPr>
        <a:xfrm>
          <a:off x="0" y="1140040"/>
          <a:ext cx="10794999" cy="138915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7812" tIns="145796" rIns="837812"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noProof="0" dirty="0"/>
            <a:t>Data is not stored in any central database but is produced and maintained in original data format by its owner</a:t>
          </a:r>
        </a:p>
        <a:p>
          <a:pPr marL="171450" lvl="1" indent="-171450" algn="l" defTabSz="844550">
            <a:lnSpc>
              <a:spcPct val="90000"/>
            </a:lnSpc>
            <a:spcBef>
              <a:spcPct val="0"/>
            </a:spcBef>
            <a:spcAft>
              <a:spcPct val="15000"/>
            </a:spcAft>
            <a:buChar char="•"/>
          </a:pPr>
          <a:r>
            <a:rPr lang="en-GB" sz="1900" kern="1200" noProof="0" dirty="0"/>
            <a:t>Each owner of the data pipeline decides who can participate and how (producing data, reading…)</a:t>
          </a:r>
        </a:p>
      </dsp:txBody>
      <dsp:txXfrm>
        <a:off x="0" y="1140040"/>
        <a:ext cx="10794999" cy="1389150"/>
      </dsp:txXfrm>
    </dsp:sp>
    <dsp:sp modelId="{177E237F-320E-402D-B2A0-5015421E93F1}">
      <dsp:nvSpPr>
        <dsp:cNvPr id="0" name=""/>
        <dsp:cNvSpPr/>
      </dsp:nvSpPr>
      <dsp:spPr>
        <a:xfrm>
          <a:off x="539750" y="1036720"/>
          <a:ext cx="7556500" cy="2066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618" tIns="0" rIns="285618" bIns="0" numCol="1" spcCol="1270" anchor="ctr" anchorCtr="0">
          <a:noAutofit/>
        </a:bodyPr>
        <a:lstStyle/>
        <a:p>
          <a:pPr marL="0" lvl="0" indent="0" algn="l" defTabSz="844550">
            <a:lnSpc>
              <a:spcPct val="90000"/>
            </a:lnSpc>
            <a:spcBef>
              <a:spcPct val="0"/>
            </a:spcBef>
            <a:spcAft>
              <a:spcPct val="35000"/>
            </a:spcAft>
            <a:buNone/>
          </a:pPr>
          <a:r>
            <a:rPr lang="es-ES_tradnl" sz="1900" kern="1200" dirty="0"/>
            <a:t>Open</a:t>
          </a:r>
          <a:endParaRPr lang="en-GB" sz="1900" kern="1200" noProof="0" dirty="0"/>
        </a:p>
      </dsp:txBody>
      <dsp:txXfrm>
        <a:off x="549837" y="1046807"/>
        <a:ext cx="7536326" cy="186466"/>
      </dsp:txXfrm>
    </dsp:sp>
    <dsp:sp modelId="{74A4D1B2-EDA0-4806-88F8-9A764E186A1D}">
      <dsp:nvSpPr>
        <dsp:cNvPr id="0" name=""/>
        <dsp:cNvSpPr/>
      </dsp:nvSpPr>
      <dsp:spPr>
        <a:xfrm>
          <a:off x="0" y="2670310"/>
          <a:ext cx="10794999" cy="81585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7812" tIns="145796" rIns="837812"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noProof="0" dirty="0"/>
            <a:t>Data easy to use and consume for legacy systems  exposing AEOLIX core services as API / Rest services</a:t>
          </a:r>
        </a:p>
      </dsp:txBody>
      <dsp:txXfrm>
        <a:off x="0" y="2670310"/>
        <a:ext cx="10794999" cy="815850"/>
      </dsp:txXfrm>
    </dsp:sp>
    <dsp:sp modelId="{A487B4C1-8965-48A6-977C-5E88AC5F2482}">
      <dsp:nvSpPr>
        <dsp:cNvPr id="0" name=""/>
        <dsp:cNvSpPr/>
      </dsp:nvSpPr>
      <dsp:spPr>
        <a:xfrm>
          <a:off x="539750" y="2566990"/>
          <a:ext cx="7556500" cy="2066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618" tIns="0" rIns="285618" bIns="0" numCol="1" spcCol="1270" anchor="ctr" anchorCtr="0">
          <a:noAutofit/>
        </a:bodyPr>
        <a:lstStyle/>
        <a:p>
          <a:pPr marL="0" lvl="0" indent="0" algn="l" defTabSz="844550">
            <a:lnSpc>
              <a:spcPct val="90000"/>
            </a:lnSpc>
            <a:spcBef>
              <a:spcPct val="0"/>
            </a:spcBef>
            <a:spcAft>
              <a:spcPct val="35000"/>
            </a:spcAft>
            <a:buNone/>
          </a:pPr>
          <a:r>
            <a:rPr lang="es-ES_tradnl" sz="1900" kern="1200" dirty="0"/>
            <a:t>Data </a:t>
          </a:r>
          <a:r>
            <a:rPr lang="es-ES_tradnl" sz="1900" kern="1200" dirty="0" err="1"/>
            <a:t>from</a:t>
          </a:r>
          <a:r>
            <a:rPr lang="es-ES_tradnl" sz="1900" kern="1200" dirty="0"/>
            <a:t> </a:t>
          </a:r>
          <a:r>
            <a:rPr lang="es-ES_tradnl" sz="1900" kern="1200" dirty="0" err="1"/>
            <a:t>legacy</a:t>
          </a:r>
          <a:r>
            <a:rPr lang="es-ES_tradnl" sz="1900" kern="1200" dirty="0"/>
            <a:t> </a:t>
          </a:r>
          <a:r>
            <a:rPr lang="es-ES_tradnl" sz="1900" kern="1200" dirty="0" err="1"/>
            <a:t>systems</a:t>
          </a:r>
          <a:endParaRPr lang="en-GB" sz="1900" kern="1200" dirty="0"/>
        </a:p>
      </dsp:txBody>
      <dsp:txXfrm>
        <a:off x="549837" y="2577077"/>
        <a:ext cx="7536326" cy="186466"/>
      </dsp:txXfrm>
    </dsp:sp>
    <dsp:sp modelId="{7D5DDFC6-1F9C-4980-8986-83E0F2F30FEA}">
      <dsp:nvSpPr>
        <dsp:cNvPr id="0" name=""/>
        <dsp:cNvSpPr/>
      </dsp:nvSpPr>
      <dsp:spPr>
        <a:xfrm>
          <a:off x="0" y="3627280"/>
          <a:ext cx="10794999" cy="55125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7812" tIns="145796" rIns="837812"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dirty="0"/>
            <a:t>Data Privacy assurance, authentication and security mechanisms</a:t>
          </a:r>
        </a:p>
      </dsp:txBody>
      <dsp:txXfrm>
        <a:off x="0" y="3627280"/>
        <a:ext cx="10794999" cy="551250"/>
      </dsp:txXfrm>
    </dsp:sp>
    <dsp:sp modelId="{706F50AF-68CF-46EE-8527-F62EA9CBB6CA}">
      <dsp:nvSpPr>
        <dsp:cNvPr id="0" name=""/>
        <dsp:cNvSpPr/>
      </dsp:nvSpPr>
      <dsp:spPr>
        <a:xfrm>
          <a:off x="539750" y="3523960"/>
          <a:ext cx="7556500" cy="2066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618" tIns="0" rIns="285618" bIns="0" numCol="1" spcCol="1270" anchor="ctr" anchorCtr="0">
          <a:noAutofit/>
        </a:bodyPr>
        <a:lstStyle/>
        <a:p>
          <a:pPr marL="0" lvl="0" indent="0" algn="l" defTabSz="844550">
            <a:lnSpc>
              <a:spcPct val="90000"/>
            </a:lnSpc>
            <a:spcBef>
              <a:spcPct val="0"/>
            </a:spcBef>
            <a:spcAft>
              <a:spcPct val="35000"/>
            </a:spcAft>
            <a:buNone/>
          </a:pPr>
          <a:r>
            <a:rPr lang="en-GB" sz="1900" kern="1200" dirty="0"/>
            <a:t>Data Privacy assurance, authentication and security mechanisms</a:t>
          </a:r>
        </a:p>
      </dsp:txBody>
      <dsp:txXfrm>
        <a:off x="549837" y="3534047"/>
        <a:ext cx="7536326" cy="186466"/>
      </dsp:txXfrm>
    </dsp:sp>
    <dsp:sp modelId="{E701A178-91F3-4D9D-B431-EE00A12E3533}">
      <dsp:nvSpPr>
        <dsp:cNvPr id="0" name=""/>
        <dsp:cNvSpPr/>
      </dsp:nvSpPr>
      <dsp:spPr>
        <a:xfrm>
          <a:off x="0" y="4319649"/>
          <a:ext cx="10794999" cy="1455299"/>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37812" tIns="145796" rIns="837812"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dirty="0"/>
            <a:t>Built upon existing recognised industry and European standards and has proven reference data implementations</a:t>
          </a:r>
        </a:p>
        <a:p>
          <a:pPr marL="171450" lvl="1" indent="-171450" algn="l" defTabSz="844550">
            <a:lnSpc>
              <a:spcPct val="90000"/>
            </a:lnSpc>
            <a:spcBef>
              <a:spcPct val="0"/>
            </a:spcBef>
            <a:spcAft>
              <a:spcPct val="15000"/>
            </a:spcAft>
            <a:buChar char="•"/>
          </a:pPr>
          <a:r>
            <a:rPr lang="en-GB" sz="1900" kern="1200" dirty="0"/>
            <a:t>Visible and recognised as a trust Label within industry and public authorities.</a:t>
          </a:r>
        </a:p>
        <a:p>
          <a:pPr marL="171450" lvl="1" indent="-171450" algn="l" defTabSz="844550">
            <a:lnSpc>
              <a:spcPct val="90000"/>
            </a:lnSpc>
            <a:spcBef>
              <a:spcPct val="0"/>
            </a:spcBef>
            <a:spcAft>
              <a:spcPct val="15000"/>
            </a:spcAft>
            <a:buChar char="•"/>
          </a:pPr>
          <a:r>
            <a:rPr lang="en-GB" sz="1900" kern="1200" dirty="0"/>
            <a:t>Validated through compliance testing and certification</a:t>
          </a:r>
        </a:p>
      </dsp:txBody>
      <dsp:txXfrm>
        <a:off x="0" y="4319649"/>
        <a:ext cx="10794999" cy="1455299"/>
      </dsp:txXfrm>
    </dsp:sp>
    <dsp:sp modelId="{90F5B066-5257-4525-B56A-8A7657B53C1C}">
      <dsp:nvSpPr>
        <dsp:cNvPr id="0" name=""/>
        <dsp:cNvSpPr/>
      </dsp:nvSpPr>
      <dsp:spPr>
        <a:xfrm>
          <a:off x="539750" y="4216330"/>
          <a:ext cx="7556500" cy="2066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5618" tIns="0" rIns="285618" bIns="0" numCol="1" spcCol="1270" anchor="ctr" anchorCtr="0">
          <a:noAutofit/>
        </a:bodyPr>
        <a:lstStyle/>
        <a:p>
          <a:pPr marL="0" lvl="0" indent="0" algn="l" defTabSz="844550">
            <a:lnSpc>
              <a:spcPct val="90000"/>
            </a:lnSpc>
            <a:spcBef>
              <a:spcPct val="0"/>
            </a:spcBef>
            <a:spcAft>
              <a:spcPct val="35000"/>
            </a:spcAft>
            <a:buNone/>
          </a:pPr>
          <a:r>
            <a:rPr lang="en-GB" sz="1900" kern="1200" dirty="0"/>
            <a:t>Data architecture</a:t>
          </a:r>
        </a:p>
      </dsp:txBody>
      <dsp:txXfrm>
        <a:off x="549837" y="4226417"/>
        <a:ext cx="7536326" cy="18646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9524C8D-E2E8-4665-BED8-71331581A4EE}" type="datetimeFigureOut">
              <a:rPr lang="en-GB" smtClean="0"/>
              <a:t>13/06/2018</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946ED9D-1292-4737-A7B8-51F9AFC9A591}" type="slidenum">
              <a:rPr lang="en-GB" smtClean="0"/>
              <a:t>‹#›</a:t>
            </a:fld>
            <a:endParaRPr lang="en-GB"/>
          </a:p>
        </p:txBody>
      </p:sp>
    </p:spTree>
    <p:extLst>
      <p:ext uri="{BB962C8B-B14F-4D97-AF65-F5344CB8AC3E}">
        <p14:creationId xmlns:p14="http://schemas.microsoft.com/office/powerpoint/2010/main" val="15183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1</a:t>
            </a:fld>
            <a:endParaRPr lang="en-GB"/>
          </a:p>
        </p:txBody>
      </p:sp>
    </p:spTree>
    <p:extLst>
      <p:ext uri="{BB962C8B-B14F-4D97-AF65-F5344CB8AC3E}">
        <p14:creationId xmlns:p14="http://schemas.microsoft.com/office/powerpoint/2010/main" val="3008632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Freight and logistics is a domain that benefits from an interconnected world and the ERTICO partnership is working towards the goal of interconnectivity in Transport &amp;Logistics.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Yet why is there still fragmentation within the supply chain industry?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2</a:t>
            </a:fld>
            <a:endParaRPr lang="en-GB"/>
          </a:p>
        </p:txBody>
      </p:sp>
    </p:spTree>
    <p:extLst>
      <p:ext uri="{BB962C8B-B14F-4D97-AF65-F5344CB8AC3E}">
        <p14:creationId xmlns:p14="http://schemas.microsoft.com/office/powerpoint/2010/main" val="169202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Firstly, forced to meet such as emissions, but the existence of different standards, initiatives each with own methodology and calculation tools for carbon footprint of transport is hampering the comparison and analysis of results.   This makes it essential for companies to disclose information on the ethical origin of goods and on the environmental impact of production and distribution. </a:t>
            </a:r>
          </a:p>
          <a:p>
            <a:r>
              <a:rPr lang="en-GB" dirty="0"/>
              <a:t> </a:t>
            </a:r>
          </a:p>
          <a:p>
            <a:r>
              <a:rPr lang="en-GB" dirty="0"/>
              <a:t> </a:t>
            </a:r>
          </a:p>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3</a:t>
            </a:fld>
            <a:endParaRPr lang="en-GB"/>
          </a:p>
        </p:txBody>
      </p:sp>
    </p:spTree>
    <p:extLst>
      <p:ext uri="{BB962C8B-B14F-4D97-AF65-F5344CB8AC3E}">
        <p14:creationId xmlns:p14="http://schemas.microsoft.com/office/powerpoint/2010/main" val="126124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Well most of the logistics actors</a:t>
            </a:r>
            <a:r>
              <a:rPr lang="en-GB" baseline="0" dirty="0"/>
              <a:t> </a:t>
            </a:r>
            <a:r>
              <a:rPr lang="en-GB" dirty="0"/>
              <a:t>already have an IT control tower or an ERP, Transport Management System but what they miss is a complete sharing of information across the supply chain. Information gaps remain due to the disparate and passive nature of data. Each logistics player is currently required to log into each system separately to look for information or manually insert data into different formats. </a:t>
            </a:r>
          </a:p>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4</a:t>
            </a:fld>
            <a:endParaRPr lang="en-GB"/>
          </a:p>
        </p:txBody>
      </p:sp>
    </p:spTree>
    <p:extLst>
      <p:ext uri="{BB962C8B-B14F-4D97-AF65-F5344CB8AC3E}">
        <p14:creationId xmlns:p14="http://schemas.microsoft.com/office/powerpoint/2010/main" val="326395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5</a:t>
            </a:fld>
            <a:endParaRPr lang="en-GB"/>
          </a:p>
        </p:txBody>
      </p:sp>
    </p:spTree>
    <p:extLst>
      <p:ext uri="{BB962C8B-B14F-4D97-AF65-F5344CB8AC3E}">
        <p14:creationId xmlns:p14="http://schemas.microsoft.com/office/powerpoint/2010/main" val="3072222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Thirdly, what are your bets on the emerging trends that will impact the future of supply chains? Well the famous Gartner said go for the quick wins in the end 2-5 years that is on end to end visibility of the supply chain and leave block chain and other to mature another 10 years. </a:t>
            </a:r>
          </a:p>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6</a:t>
            </a:fld>
            <a:endParaRPr lang="en-GB"/>
          </a:p>
        </p:txBody>
      </p:sp>
    </p:spTree>
    <p:extLst>
      <p:ext uri="{BB962C8B-B14F-4D97-AF65-F5344CB8AC3E}">
        <p14:creationId xmlns:p14="http://schemas.microsoft.com/office/powerpoint/2010/main" val="969375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8</a:t>
            </a:fld>
            <a:endParaRPr lang="en-GB"/>
          </a:p>
        </p:txBody>
      </p:sp>
    </p:spTree>
    <p:extLst>
      <p:ext uri="{BB962C8B-B14F-4D97-AF65-F5344CB8AC3E}">
        <p14:creationId xmlns:p14="http://schemas.microsoft.com/office/powerpoint/2010/main" val="91118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A5768C0-55F1-46F6-B3A3-E8A9587AE683}" type="slidenum">
              <a:rPr lang="en-US" smtClean="0"/>
              <a:t>9</a:t>
            </a:fld>
            <a:endParaRPr lang="en-US"/>
          </a:p>
        </p:txBody>
      </p:sp>
    </p:spTree>
    <p:extLst>
      <p:ext uri="{BB962C8B-B14F-4D97-AF65-F5344CB8AC3E}">
        <p14:creationId xmlns:p14="http://schemas.microsoft.com/office/powerpoint/2010/main" val="1253453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A5768C0-55F1-46F6-B3A3-E8A9587AE683}"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253453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11</a:t>
            </a:fld>
            <a:endParaRPr lang="en-GB"/>
          </a:p>
        </p:txBody>
      </p:sp>
    </p:spTree>
    <p:extLst>
      <p:ext uri="{BB962C8B-B14F-4D97-AF65-F5344CB8AC3E}">
        <p14:creationId xmlns:p14="http://schemas.microsoft.com/office/powerpoint/2010/main" val="940364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600" dirty="0"/>
          </a:p>
        </p:txBody>
      </p:sp>
      <p:sp>
        <p:nvSpPr>
          <p:cNvPr id="4" name="Slide Number Placeholder 3"/>
          <p:cNvSpPr>
            <a:spLocks noGrp="1"/>
          </p:cNvSpPr>
          <p:nvPr>
            <p:ph type="sldNum" sz="quarter" idx="10"/>
          </p:nvPr>
        </p:nvSpPr>
        <p:spPr/>
        <p:txBody>
          <a:bodyPr/>
          <a:lstStyle/>
          <a:p>
            <a:fld id="{D946ED9D-1292-4737-A7B8-51F9AFC9A591}" type="slidenum">
              <a:rPr lang="en-GB" smtClean="0"/>
              <a:t>12</a:t>
            </a:fld>
            <a:endParaRPr lang="en-GB"/>
          </a:p>
        </p:txBody>
      </p:sp>
    </p:spTree>
    <p:extLst>
      <p:ext uri="{BB962C8B-B14F-4D97-AF65-F5344CB8AC3E}">
        <p14:creationId xmlns:p14="http://schemas.microsoft.com/office/powerpoint/2010/main" val="2307780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13</a:t>
            </a:fld>
            <a:endParaRPr lang="en-GB"/>
          </a:p>
        </p:txBody>
      </p:sp>
    </p:spTree>
    <p:extLst>
      <p:ext uri="{BB962C8B-B14F-4D97-AF65-F5344CB8AC3E}">
        <p14:creationId xmlns:p14="http://schemas.microsoft.com/office/powerpoint/2010/main" val="3262186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46ED9D-1292-4737-A7B8-51F9AFC9A591}" type="slidenum">
              <a:rPr lang="en-GB" smtClean="0"/>
              <a:t>14</a:t>
            </a:fld>
            <a:endParaRPr lang="en-GB"/>
          </a:p>
        </p:txBody>
      </p:sp>
    </p:spTree>
    <p:extLst>
      <p:ext uri="{BB962C8B-B14F-4D97-AF65-F5344CB8AC3E}">
        <p14:creationId xmlns:p14="http://schemas.microsoft.com/office/powerpoint/2010/main" val="102530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A5768C0-55F1-46F6-B3A3-E8A9587AE683}" type="slidenum">
              <a:rPr lang="en-US" smtClean="0"/>
              <a:t>15</a:t>
            </a:fld>
            <a:endParaRPr lang="en-US"/>
          </a:p>
        </p:txBody>
      </p:sp>
    </p:spTree>
    <p:extLst>
      <p:ext uri="{BB962C8B-B14F-4D97-AF65-F5344CB8AC3E}">
        <p14:creationId xmlns:p14="http://schemas.microsoft.com/office/powerpoint/2010/main" val="175474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A5768C0-55F1-46F6-B3A3-E8A9587AE683}" type="slidenum">
              <a:rPr lang="en-US" smtClean="0"/>
              <a:t>16</a:t>
            </a:fld>
            <a:endParaRPr lang="en-US"/>
          </a:p>
        </p:txBody>
      </p:sp>
    </p:spTree>
    <p:extLst>
      <p:ext uri="{BB962C8B-B14F-4D97-AF65-F5344CB8AC3E}">
        <p14:creationId xmlns:p14="http://schemas.microsoft.com/office/powerpoint/2010/main" val="777929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488" y="744538"/>
            <a:ext cx="6616700" cy="3722687"/>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8A5768C0-55F1-46F6-B3A3-E8A9587AE683}" type="slidenum">
              <a:rPr lang="en-US" smtClean="0"/>
              <a:t>17</a:t>
            </a:fld>
            <a:endParaRPr lang="en-US"/>
          </a:p>
        </p:txBody>
      </p:sp>
    </p:spTree>
    <p:extLst>
      <p:ext uri="{BB962C8B-B14F-4D97-AF65-F5344CB8AC3E}">
        <p14:creationId xmlns:p14="http://schemas.microsoft.com/office/powerpoint/2010/main" val="2575491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3200" dirty="0"/>
              <a:t>Stakeholders enlargement expected involving more consignees &amp; LSPs but also other actors such as Port of Thessaloniki, Railway operators, IT providers for WMS &amp; Fleet management</a:t>
            </a:r>
          </a:p>
          <a:p>
            <a:pPr marL="457200" lvl="1" indent="-457200">
              <a:buFont typeface="Arial" panose="020B0604020202020204" pitchFamily="34" charset="0"/>
              <a:buChar char="•"/>
            </a:pPr>
            <a:r>
              <a:rPr lang="en-GB" sz="3200" dirty="0" err="1"/>
              <a:t>Testfest</a:t>
            </a:r>
            <a:r>
              <a:rPr lang="en-GB" sz="3200" dirty="0"/>
              <a:t> open to stakeholders will organized in Thessaloniki</a:t>
            </a:r>
          </a:p>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20</a:t>
            </a:fld>
            <a:endParaRPr lang="en-GB"/>
          </a:p>
        </p:txBody>
      </p:sp>
    </p:spTree>
    <p:extLst>
      <p:ext uri="{BB962C8B-B14F-4D97-AF65-F5344CB8AC3E}">
        <p14:creationId xmlns:p14="http://schemas.microsoft.com/office/powerpoint/2010/main" val="355572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946ED9D-1292-4737-A7B8-51F9AFC9A591}" type="slidenum">
              <a:rPr lang="en-GB" smtClean="0"/>
              <a:t>21</a:t>
            </a:fld>
            <a:endParaRPr lang="en-GB"/>
          </a:p>
        </p:txBody>
      </p:sp>
    </p:spTree>
    <p:extLst>
      <p:ext uri="{BB962C8B-B14F-4D97-AF65-F5344CB8AC3E}">
        <p14:creationId xmlns:p14="http://schemas.microsoft.com/office/powerpoint/2010/main" val="203958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21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0DF4CB-88C1-014E-B7B8-1F7A4B4535CF}"/>
              </a:ext>
            </a:extLst>
          </p:cNvPr>
          <p:cNvSpPr>
            <a:spLocks noGrp="1"/>
          </p:cNvSpPr>
          <p:nvPr>
            <p:ph type="title"/>
          </p:nvPr>
        </p:nvSpPr>
        <p:spPr>
          <a:xfrm>
            <a:off x="1572768" y="365125"/>
            <a:ext cx="9781032" cy="1325563"/>
          </a:xfrm>
          <a:prstGeom prst="rect">
            <a:avLst/>
          </a:prstGeom>
        </p:spPr>
        <p:txBody>
          <a:bodyPr/>
          <a:lstStyle>
            <a:lvl1pPr>
              <a:defRPr sz="3600">
                <a:solidFill>
                  <a:srgbClr val="006071"/>
                </a:solidFill>
                <a:latin typeface="Myriad Pro"/>
              </a:defRPr>
            </a:lvl1pPr>
          </a:lstStyle>
          <a:p>
            <a:r>
              <a:rPr lang="fr-FR" dirty="0"/>
              <a:t>Modifiez le style du titre</a:t>
            </a:r>
          </a:p>
        </p:txBody>
      </p:sp>
      <p:sp>
        <p:nvSpPr>
          <p:cNvPr id="3" name="Espace réservé du contenu 2">
            <a:extLst>
              <a:ext uri="{FF2B5EF4-FFF2-40B4-BE49-F238E27FC236}">
                <a16:creationId xmlns:a16="http://schemas.microsoft.com/office/drawing/2014/main" id="{933D4267-7998-5449-AB0D-5F88D15F92D0}"/>
              </a:ext>
            </a:extLst>
          </p:cNvPr>
          <p:cNvSpPr>
            <a:spLocks noGrp="1"/>
          </p:cNvSpPr>
          <p:nvPr>
            <p:ph idx="1"/>
          </p:nvPr>
        </p:nvSpPr>
        <p:spPr>
          <a:xfrm>
            <a:off x="838200" y="1825625"/>
            <a:ext cx="10515600" cy="4351338"/>
          </a:xfrm>
          <a:prstGeom prst="rect">
            <a:avLst/>
          </a:prstGeom>
        </p:spPr>
        <p:txBody>
          <a:bodyPr/>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036DE7-3975-9A42-AAF4-65655445D59A}"/>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5" name="Espace réservé du pied de page 4">
            <a:extLst>
              <a:ext uri="{FF2B5EF4-FFF2-40B4-BE49-F238E27FC236}">
                <a16:creationId xmlns:a16="http://schemas.microsoft.com/office/drawing/2014/main" id="{A15D43DB-16C2-0942-8B00-0B4F1248C0EA}"/>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6" name="Espace réservé du numéro de diapositive 5">
            <a:extLst>
              <a:ext uri="{FF2B5EF4-FFF2-40B4-BE49-F238E27FC236}">
                <a16:creationId xmlns:a16="http://schemas.microsoft.com/office/drawing/2014/main" id="{F5FABD9F-6F6C-884C-9C14-AEC217344DCE}"/>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3418465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0FCBDC-8A56-504D-B5B7-6EEB3F5355D4}"/>
              </a:ext>
            </a:extLst>
          </p:cNvPr>
          <p:cNvSpPr>
            <a:spLocks noGrp="1"/>
          </p:cNvSpPr>
          <p:nvPr>
            <p:ph type="title"/>
          </p:nvPr>
        </p:nvSpPr>
        <p:spPr>
          <a:xfrm>
            <a:off x="831850" y="1709738"/>
            <a:ext cx="10515600" cy="2852737"/>
          </a:xfrm>
          <a:prstGeom prst="rect">
            <a:avLst/>
          </a:prstGeom>
        </p:spPr>
        <p:txBody>
          <a:bodyPr anchor="b"/>
          <a:lstStyle>
            <a:lvl1pPr>
              <a:defRPr sz="4400">
                <a:solidFill>
                  <a:srgbClr val="006071"/>
                </a:solidFill>
                <a:latin typeface="Myriad Pro"/>
              </a:defRPr>
            </a:lvl1pPr>
          </a:lstStyle>
          <a:p>
            <a:r>
              <a:rPr lang="fr-FR"/>
              <a:t>Modifiez le style du titre</a:t>
            </a:r>
          </a:p>
        </p:txBody>
      </p:sp>
      <p:sp>
        <p:nvSpPr>
          <p:cNvPr id="3" name="Espace réservé du texte 2">
            <a:extLst>
              <a:ext uri="{FF2B5EF4-FFF2-40B4-BE49-F238E27FC236}">
                <a16:creationId xmlns:a16="http://schemas.microsoft.com/office/drawing/2014/main" id="{67EF5D77-E173-6A4C-9FCC-539D86FE613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rgbClr val="006071"/>
                </a:solidFill>
                <a:latin typeface="Myriad Pro"/>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4" name="Espace réservé de la date 3">
            <a:extLst>
              <a:ext uri="{FF2B5EF4-FFF2-40B4-BE49-F238E27FC236}">
                <a16:creationId xmlns:a16="http://schemas.microsoft.com/office/drawing/2014/main" id="{717AE163-A4FB-6948-A92A-9AA2B38C25D6}"/>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5" name="Espace réservé du pied de page 4">
            <a:extLst>
              <a:ext uri="{FF2B5EF4-FFF2-40B4-BE49-F238E27FC236}">
                <a16:creationId xmlns:a16="http://schemas.microsoft.com/office/drawing/2014/main" id="{5EFEBA0F-0961-E641-9636-7A01C68D7297}"/>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6" name="Espace réservé du numéro de diapositive 5">
            <a:extLst>
              <a:ext uri="{FF2B5EF4-FFF2-40B4-BE49-F238E27FC236}">
                <a16:creationId xmlns:a16="http://schemas.microsoft.com/office/drawing/2014/main" id="{53CCE758-7AFF-0141-894B-50A4702D8C86}"/>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278712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6CC2B4-A013-4845-8CD1-CDFA36567904}"/>
              </a:ext>
            </a:extLst>
          </p:cNvPr>
          <p:cNvSpPr>
            <a:spLocks noGrp="1"/>
          </p:cNvSpPr>
          <p:nvPr>
            <p:ph type="title"/>
          </p:nvPr>
        </p:nvSpPr>
        <p:spPr>
          <a:xfrm>
            <a:off x="1609344" y="365125"/>
            <a:ext cx="9744456" cy="1325563"/>
          </a:xfrm>
          <a:prstGeom prst="rect">
            <a:avLst/>
          </a:prstGeom>
        </p:spPr>
        <p:txBody>
          <a:bodyPr/>
          <a:lstStyle>
            <a:lvl1pPr>
              <a:defRPr sz="3600">
                <a:solidFill>
                  <a:srgbClr val="006071"/>
                </a:solidFill>
                <a:latin typeface="Myriad Pro"/>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696AC41-EA44-364C-AE4D-4DF9016C0A03}"/>
              </a:ext>
            </a:extLst>
          </p:cNvPr>
          <p:cNvSpPr>
            <a:spLocks noGrp="1"/>
          </p:cNvSpPr>
          <p:nvPr>
            <p:ph sz="half" idx="1"/>
          </p:nvPr>
        </p:nvSpPr>
        <p:spPr>
          <a:xfrm>
            <a:off x="838200" y="1825625"/>
            <a:ext cx="5181600" cy="4351338"/>
          </a:xfrm>
          <a:prstGeom prst="rect">
            <a:avLst/>
          </a:prstGeom>
        </p:spPr>
        <p:txBody>
          <a:bodyPr/>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2D6F76C-D4A8-4040-A530-73BE770090C0}"/>
              </a:ext>
            </a:extLst>
          </p:cNvPr>
          <p:cNvSpPr>
            <a:spLocks noGrp="1"/>
          </p:cNvSpPr>
          <p:nvPr>
            <p:ph sz="half" idx="2"/>
          </p:nvPr>
        </p:nvSpPr>
        <p:spPr>
          <a:xfrm>
            <a:off x="6172200" y="1825625"/>
            <a:ext cx="5181600" cy="4351338"/>
          </a:xfrm>
          <a:prstGeom prst="rect">
            <a:avLst/>
          </a:prstGeom>
        </p:spPr>
        <p:txBody>
          <a:bodyPr/>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E248BE7-FFE0-3546-BFC7-DDB235F8C962}"/>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defRPr>
            </a:lvl1pPr>
          </a:lstStyle>
          <a:p>
            <a:fld id="{3128CC0D-FDEE-3D4D-B1AE-D78A15A0DEF7}" type="datetimeFigureOut">
              <a:rPr lang="fr-FR" smtClean="0"/>
              <a:pPr/>
              <a:t>13/06/2018</a:t>
            </a:fld>
            <a:endParaRPr lang="fr-FR"/>
          </a:p>
        </p:txBody>
      </p:sp>
      <p:sp>
        <p:nvSpPr>
          <p:cNvPr id="6" name="Espace réservé du pied de page 5">
            <a:extLst>
              <a:ext uri="{FF2B5EF4-FFF2-40B4-BE49-F238E27FC236}">
                <a16:creationId xmlns:a16="http://schemas.microsoft.com/office/drawing/2014/main" id="{940D09C4-FF15-EB46-BCC3-0B0683826240}"/>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defRPr>
            </a:lvl1pPr>
          </a:lstStyle>
          <a:p>
            <a:endParaRPr lang="fr-FR"/>
          </a:p>
        </p:txBody>
      </p:sp>
      <p:sp>
        <p:nvSpPr>
          <p:cNvPr id="7" name="Espace réservé du numéro de diapositive 6">
            <a:extLst>
              <a:ext uri="{FF2B5EF4-FFF2-40B4-BE49-F238E27FC236}">
                <a16:creationId xmlns:a16="http://schemas.microsoft.com/office/drawing/2014/main" id="{2316EDCF-4278-0A44-86D5-1604DA82E6E5}"/>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3075986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9B05C5-B9CA-F849-8E22-97A8089FE523}"/>
              </a:ext>
            </a:extLst>
          </p:cNvPr>
          <p:cNvSpPr>
            <a:spLocks noGrp="1"/>
          </p:cNvSpPr>
          <p:nvPr>
            <p:ph type="title"/>
          </p:nvPr>
        </p:nvSpPr>
        <p:spPr>
          <a:xfrm>
            <a:off x="1609344" y="365125"/>
            <a:ext cx="9746044" cy="1325563"/>
          </a:xfrm>
          <a:prstGeom prst="rect">
            <a:avLst/>
          </a:prstGeom>
        </p:spPr>
        <p:txBody>
          <a:bodyPr/>
          <a:lstStyle>
            <a:lvl1pPr>
              <a:defRPr sz="3600">
                <a:solidFill>
                  <a:srgbClr val="006071"/>
                </a:solidFill>
                <a:latin typeface="Myriad Pro"/>
              </a:defRPr>
            </a:lvl1pPr>
          </a:lstStyle>
          <a:p>
            <a:r>
              <a:rPr lang="fr-FR" dirty="0"/>
              <a:t>Modifiez le style du titre</a:t>
            </a:r>
          </a:p>
        </p:txBody>
      </p:sp>
      <p:sp>
        <p:nvSpPr>
          <p:cNvPr id="3" name="Espace réservé du texte 2">
            <a:extLst>
              <a:ext uri="{FF2B5EF4-FFF2-40B4-BE49-F238E27FC236}">
                <a16:creationId xmlns:a16="http://schemas.microsoft.com/office/drawing/2014/main" id="{D53AB200-9541-C248-BFBA-5D2D5251572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006071"/>
                </a:solidFill>
                <a:latin typeface="Myriad Pro"/>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4" name="Espace réservé du contenu 3">
            <a:extLst>
              <a:ext uri="{FF2B5EF4-FFF2-40B4-BE49-F238E27FC236}">
                <a16:creationId xmlns:a16="http://schemas.microsoft.com/office/drawing/2014/main" id="{F14BCC51-5356-3C4C-BFC5-1E7018542C65}"/>
              </a:ext>
            </a:extLst>
          </p:cNvPr>
          <p:cNvSpPr>
            <a:spLocks noGrp="1"/>
          </p:cNvSpPr>
          <p:nvPr>
            <p:ph sz="half" idx="2"/>
          </p:nvPr>
        </p:nvSpPr>
        <p:spPr>
          <a:xfrm>
            <a:off x="839788" y="2505075"/>
            <a:ext cx="5157787" cy="3684588"/>
          </a:xfrm>
          <a:prstGeom prst="rect">
            <a:avLst/>
          </a:prstGeom>
        </p:spPr>
        <p:txBody>
          <a:bodyPr/>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a:extLst>
              <a:ext uri="{FF2B5EF4-FFF2-40B4-BE49-F238E27FC236}">
                <a16:creationId xmlns:a16="http://schemas.microsoft.com/office/drawing/2014/main" id="{1CF4D992-610D-6948-B2F2-ECA4CD8BE06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006071"/>
                </a:solidFill>
                <a:latin typeface="Myriad Pro"/>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5C7FF7B-5BBB-2441-AF0E-369914B3F1E9}"/>
              </a:ext>
            </a:extLst>
          </p:cNvPr>
          <p:cNvSpPr>
            <a:spLocks noGrp="1"/>
          </p:cNvSpPr>
          <p:nvPr>
            <p:ph sz="quarter" idx="4"/>
          </p:nvPr>
        </p:nvSpPr>
        <p:spPr>
          <a:xfrm>
            <a:off x="6172200" y="2505075"/>
            <a:ext cx="5183188" cy="3684588"/>
          </a:xfrm>
          <a:prstGeom prst="rect">
            <a:avLst/>
          </a:prstGeom>
        </p:spPr>
        <p:txBody>
          <a:bodyPr/>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A86B86-F22D-9347-8956-3AF8D9BFD0BE}"/>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8" name="Espace réservé du pied de page 7">
            <a:extLst>
              <a:ext uri="{FF2B5EF4-FFF2-40B4-BE49-F238E27FC236}">
                <a16:creationId xmlns:a16="http://schemas.microsoft.com/office/drawing/2014/main" id="{8246B127-5B2D-D646-A26A-7D4B3863ECC1}"/>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9" name="Espace réservé du numéro de diapositive 8">
            <a:extLst>
              <a:ext uri="{FF2B5EF4-FFF2-40B4-BE49-F238E27FC236}">
                <a16:creationId xmlns:a16="http://schemas.microsoft.com/office/drawing/2014/main" id="{91FC6F37-89BF-194D-B640-E0F43B0E8A2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165913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582E22-3BB0-6F47-8FC2-09E5429AB9A7}"/>
              </a:ext>
            </a:extLst>
          </p:cNvPr>
          <p:cNvSpPr>
            <a:spLocks noGrp="1"/>
          </p:cNvSpPr>
          <p:nvPr>
            <p:ph type="title"/>
          </p:nvPr>
        </p:nvSpPr>
        <p:spPr>
          <a:xfrm>
            <a:off x="1618488" y="365125"/>
            <a:ext cx="9735312" cy="1325563"/>
          </a:xfrm>
          <a:prstGeom prst="rect">
            <a:avLst/>
          </a:prstGeom>
        </p:spPr>
        <p:txBody>
          <a:bodyPr/>
          <a:lstStyle>
            <a:lvl1pPr>
              <a:defRPr sz="3600">
                <a:solidFill>
                  <a:srgbClr val="006071"/>
                </a:solidFill>
                <a:latin typeface="Myriad Pro"/>
              </a:defRPr>
            </a:lvl1pPr>
          </a:lstStyle>
          <a:p>
            <a:r>
              <a:rPr lang="fr-FR"/>
              <a:t>Modifiez le style du titre</a:t>
            </a:r>
          </a:p>
        </p:txBody>
      </p:sp>
      <p:sp>
        <p:nvSpPr>
          <p:cNvPr id="3" name="Espace réservé de la date 2">
            <a:extLst>
              <a:ext uri="{FF2B5EF4-FFF2-40B4-BE49-F238E27FC236}">
                <a16:creationId xmlns:a16="http://schemas.microsoft.com/office/drawing/2014/main" id="{67AA3F16-5F64-FC4C-8710-865CADCBF7DA}"/>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4" name="Espace réservé du pied de page 3">
            <a:extLst>
              <a:ext uri="{FF2B5EF4-FFF2-40B4-BE49-F238E27FC236}">
                <a16:creationId xmlns:a16="http://schemas.microsoft.com/office/drawing/2014/main" id="{17E056D6-F7C8-8F42-B337-25526F3FDC46}"/>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5" name="Espace réservé du numéro de diapositive 4">
            <a:extLst>
              <a:ext uri="{FF2B5EF4-FFF2-40B4-BE49-F238E27FC236}">
                <a16:creationId xmlns:a16="http://schemas.microsoft.com/office/drawing/2014/main" id="{04E74D78-D8D7-A94E-B285-10A8881023C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642171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E0F88F5-8037-C145-9ECA-46A2270F2802}"/>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3" name="Espace réservé du pied de page 2">
            <a:extLst>
              <a:ext uri="{FF2B5EF4-FFF2-40B4-BE49-F238E27FC236}">
                <a16:creationId xmlns:a16="http://schemas.microsoft.com/office/drawing/2014/main" id="{9E9BD45E-47B1-4B4E-BA25-E0EBABB43D46}"/>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4" name="Espace réservé du numéro de diapositive 3">
            <a:extLst>
              <a:ext uri="{FF2B5EF4-FFF2-40B4-BE49-F238E27FC236}">
                <a16:creationId xmlns:a16="http://schemas.microsoft.com/office/drawing/2014/main" id="{7D60099C-4F0D-ED44-A605-2BE1E77A1A2F}"/>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1779509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1E31DF-6EF1-A447-BEA6-7282E16A5226}"/>
              </a:ext>
            </a:extLst>
          </p:cNvPr>
          <p:cNvSpPr>
            <a:spLocks noGrp="1"/>
          </p:cNvSpPr>
          <p:nvPr>
            <p:ph type="title"/>
          </p:nvPr>
        </p:nvSpPr>
        <p:spPr>
          <a:xfrm>
            <a:off x="1408176" y="457200"/>
            <a:ext cx="3363849" cy="1600200"/>
          </a:xfrm>
          <a:prstGeom prst="rect">
            <a:avLst/>
          </a:prstGeom>
        </p:spPr>
        <p:txBody>
          <a:bodyPr anchor="b"/>
          <a:lstStyle>
            <a:lvl1pPr>
              <a:defRPr sz="3200">
                <a:solidFill>
                  <a:srgbClr val="006071"/>
                </a:solidFill>
                <a:latin typeface="Myriad Pro"/>
              </a:defRPr>
            </a:lvl1pPr>
          </a:lstStyle>
          <a:p>
            <a:r>
              <a:rPr lang="fr-FR" dirty="0"/>
              <a:t>Modifiez le style du titre</a:t>
            </a:r>
          </a:p>
        </p:txBody>
      </p:sp>
      <p:sp>
        <p:nvSpPr>
          <p:cNvPr id="3" name="Espace réservé du contenu 2">
            <a:extLst>
              <a:ext uri="{FF2B5EF4-FFF2-40B4-BE49-F238E27FC236}">
                <a16:creationId xmlns:a16="http://schemas.microsoft.com/office/drawing/2014/main" id="{5AE62835-B103-C746-A4A3-2FA66FC6F08C}"/>
              </a:ext>
            </a:extLst>
          </p:cNvPr>
          <p:cNvSpPr>
            <a:spLocks noGrp="1"/>
          </p:cNvSpPr>
          <p:nvPr>
            <p:ph idx="1"/>
          </p:nvPr>
        </p:nvSpPr>
        <p:spPr>
          <a:xfrm>
            <a:off x="5183188" y="987425"/>
            <a:ext cx="6172200" cy="4873625"/>
          </a:xfrm>
          <a:prstGeom prst="rect">
            <a:avLst/>
          </a:prstGeom>
        </p:spPr>
        <p:txBody>
          <a:bodyPr/>
          <a:lstStyle>
            <a:lvl1pPr>
              <a:defRPr sz="3200">
                <a:solidFill>
                  <a:srgbClr val="006071"/>
                </a:solidFill>
                <a:latin typeface="Myriad Pro"/>
              </a:defRPr>
            </a:lvl1pPr>
            <a:lvl2pPr>
              <a:defRPr sz="2800">
                <a:solidFill>
                  <a:srgbClr val="006071"/>
                </a:solidFill>
                <a:latin typeface="Myriad Pro"/>
              </a:defRPr>
            </a:lvl2pPr>
            <a:lvl3pPr>
              <a:defRPr sz="2400">
                <a:solidFill>
                  <a:srgbClr val="006071"/>
                </a:solidFill>
                <a:latin typeface="Myriad Pro"/>
              </a:defRPr>
            </a:lvl3pPr>
            <a:lvl4pPr>
              <a:defRPr sz="2000">
                <a:solidFill>
                  <a:srgbClr val="006071"/>
                </a:solidFill>
                <a:latin typeface="Myriad Pro"/>
              </a:defRPr>
            </a:lvl4pPr>
            <a:lvl5pPr>
              <a:defRPr sz="2000">
                <a:solidFill>
                  <a:srgbClr val="006071"/>
                </a:solidFill>
                <a:latin typeface="Myriad Pro"/>
              </a:defRPr>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30C0478-F88B-E749-9943-FDE5473CE427}"/>
              </a:ext>
            </a:extLst>
          </p:cNvPr>
          <p:cNvSpPr>
            <a:spLocks noGrp="1"/>
          </p:cNvSpPr>
          <p:nvPr>
            <p:ph type="body" sz="half" idx="2"/>
          </p:nvPr>
        </p:nvSpPr>
        <p:spPr>
          <a:xfrm>
            <a:off x="1408176" y="2057400"/>
            <a:ext cx="3363849" cy="3811588"/>
          </a:xfrm>
          <a:prstGeom prst="rect">
            <a:avLst/>
          </a:prstGeom>
        </p:spPr>
        <p:txBody>
          <a:bodyPr/>
          <a:lstStyle>
            <a:lvl1pPr marL="0" indent="0">
              <a:buNone/>
              <a:defRPr sz="1600">
                <a:solidFill>
                  <a:srgbClr val="006071"/>
                </a:solidFill>
                <a:latin typeface="Myriad Pr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42AE03E2-1043-4C43-AAEA-E3FBDEF9F085}"/>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6" name="Espace réservé du pied de page 5">
            <a:extLst>
              <a:ext uri="{FF2B5EF4-FFF2-40B4-BE49-F238E27FC236}">
                <a16:creationId xmlns:a16="http://schemas.microsoft.com/office/drawing/2014/main" id="{0EC406E2-454C-8A48-B69E-489B1132C643}"/>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7" name="Espace réservé du numéro de diapositive 6">
            <a:extLst>
              <a:ext uri="{FF2B5EF4-FFF2-40B4-BE49-F238E27FC236}">
                <a16:creationId xmlns:a16="http://schemas.microsoft.com/office/drawing/2014/main" id="{1331FCB0-9169-4F4D-8042-F0DA249FBC87}"/>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2046350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75073A-FE25-BA46-8F75-02E5E15847C2}"/>
              </a:ext>
            </a:extLst>
          </p:cNvPr>
          <p:cNvSpPr>
            <a:spLocks noGrp="1"/>
          </p:cNvSpPr>
          <p:nvPr>
            <p:ph type="title"/>
          </p:nvPr>
        </p:nvSpPr>
        <p:spPr>
          <a:xfrm>
            <a:off x="1380744" y="457200"/>
            <a:ext cx="3391281" cy="1600200"/>
          </a:xfrm>
          <a:prstGeom prst="rect">
            <a:avLst/>
          </a:prstGeom>
        </p:spPr>
        <p:txBody>
          <a:bodyPr anchor="b"/>
          <a:lstStyle>
            <a:lvl1pPr>
              <a:defRPr sz="3200">
                <a:solidFill>
                  <a:srgbClr val="006071"/>
                </a:solidFill>
                <a:latin typeface="Myriad Pro"/>
              </a:defRPr>
            </a:lvl1pPr>
          </a:lstStyle>
          <a:p>
            <a:r>
              <a:rPr lang="fr-FR" dirty="0"/>
              <a:t>Modifiez le style du titre</a:t>
            </a:r>
          </a:p>
        </p:txBody>
      </p:sp>
      <p:sp>
        <p:nvSpPr>
          <p:cNvPr id="3" name="Espace réservé de l’image 2">
            <a:extLst>
              <a:ext uri="{FF2B5EF4-FFF2-40B4-BE49-F238E27FC236}">
                <a16:creationId xmlns:a16="http://schemas.microsoft.com/office/drawing/2014/main" id="{FBA467E3-5B80-1C40-848A-9D63FB2EDF9F}"/>
              </a:ext>
            </a:extLst>
          </p:cNvPr>
          <p:cNvSpPr>
            <a:spLocks noGrp="1"/>
          </p:cNvSpPr>
          <p:nvPr>
            <p:ph type="pic" idx="1"/>
          </p:nvPr>
        </p:nvSpPr>
        <p:spPr>
          <a:xfrm>
            <a:off x="5183188" y="987425"/>
            <a:ext cx="6172200" cy="4873625"/>
          </a:xfrm>
          <a:prstGeom prst="rect">
            <a:avLst/>
          </a:prstGeom>
        </p:spPr>
        <p:txBody>
          <a:bodyPr/>
          <a:lstStyle>
            <a:lvl1pPr marL="0" indent="0">
              <a:buNone/>
              <a:defRPr sz="3200">
                <a:solidFill>
                  <a:srgbClr val="006071"/>
                </a:solidFill>
                <a:latin typeface="Myriad Pro"/>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a16="http://schemas.microsoft.com/office/drawing/2014/main" id="{7C5E983B-FF48-4C41-8436-FA066D7A8835}"/>
              </a:ext>
            </a:extLst>
          </p:cNvPr>
          <p:cNvSpPr>
            <a:spLocks noGrp="1"/>
          </p:cNvSpPr>
          <p:nvPr>
            <p:ph type="body" sz="half" idx="2"/>
          </p:nvPr>
        </p:nvSpPr>
        <p:spPr>
          <a:xfrm>
            <a:off x="1380744" y="2057400"/>
            <a:ext cx="3391281" cy="3811588"/>
          </a:xfrm>
          <a:prstGeom prst="rect">
            <a:avLst/>
          </a:prstGeom>
        </p:spPr>
        <p:txBody>
          <a:bodyPr/>
          <a:lstStyle>
            <a:lvl1pPr marL="0" indent="0">
              <a:buNone/>
              <a:defRPr sz="1600">
                <a:solidFill>
                  <a:srgbClr val="006071"/>
                </a:solidFill>
                <a:latin typeface="Myriad Pro"/>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ECF01C74-057D-8A4E-8827-2D85187042DF}"/>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6" name="Espace réservé du pied de page 5">
            <a:extLst>
              <a:ext uri="{FF2B5EF4-FFF2-40B4-BE49-F238E27FC236}">
                <a16:creationId xmlns:a16="http://schemas.microsoft.com/office/drawing/2014/main" id="{249EEF4B-649C-464B-8456-10BAD7AF03AB}"/>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7" name="Espace réservé du numéro de diapositive 6">
            <a:extLst>
              <a:ext uri="{FF2B5EF4-FFF2-40B4-BE49-F238E27FC236}">
                <a16:creationId xmlns:a16="http://schemas.microsoft.com/office/drawing/2014/main" id="{4CC0CBA4-76E7-7945-8B74-40E6F85E7B64}"/>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4126746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FDDB77-FCB0-DA42-A761-F333093D8B4F}"/>
              </a:ext>
            </a:extLst>
          </p:cNvPr>
          <p:cNvSpPr>
            <a:spLocks noGrp="1"/>
          </p:cNvSpPr>
          <p:nvPr>
            <p:ph type="title"/>
          </p:nvPr>
        </p:nvSpPr>
        <p:spPr>
          <a:xfrm>
            <a:off x="1636776" y="365125"/>
            <a:ext cx="9717024" cy="1325563"/>
          </a:xfrm>
          <a:prstGeom prst="rect">
            <a:avLst/>
          </a:prstGeom>
        </p:spPr>
        <p:txBody>
          <a:bodyPr/>
          <a:lstStyle>
            <a:lvl1pPr>
              <a:defRPr sz="3600">
                <a:solidFill>
                  <a:srgbClr val="006071"/>
                </a:solidFill>
                <a:latin typeface="Myriad Pro"/>
              </a:defRPr>
            </a:lvl1pPr>
          </a:lstStyle>
          <a:p>
            <a:r>
              <a:rPr lang="fr-FR"/>
              <a:t>Modifiez le style du titre</a:t>
            </a:r>
          </a:p>
        </p:txBody>
      </p:sp>
      <p:sp>
        <p:nvSpPr>
          <p:cNvPr id="3" name="Espace réservé du texte vertical 2">
            <a:extLst>
              <a:ext uri="{FF2B5EF4-FFF2-40B4-BE49-F238E27FC236}">
                <a16:creationId xmlns:a16="http://schemas.microsoft.com/office/drawing/2014/main" id="{13909231-484E-3343-8165-DFE1892B2AB8}"/>
              </a:ext>
            </a:extLst>
          </p:cNvPr>
          <p:cNvSpPr>
            <a:spLocks noGrp="1"/>
          </p:cNvSpPr>
          <p:nvPr>
            <p:ph type="body" orient="vert" idx="1"/>
          </p:nvPr>
        </p:nvSpPr>
        <p:spPr>
          <a:xfrm>
            <a:off x="838200" y="1825625"/>
            <a:ext cx="10515600" cy="4351338"/>
          </a:xfrm>
          <a:prstGeom prst="rect">
            <a:avLst/>
          </a:prstGeom>
        </p:spPr>
        <p:txBody>
          <a:bodyPr vert="eaVert"/>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BF0FDC-E5E3-EB4E-A939-DE266174A65F}"/>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5" name="Espace réservé du pied de page 4">
            <a:extLst>
              <a:ext uri="{FF2B5EF4-FFF2-40B4-BE49-F238E27FC236}">
                <a16:creationId xmlns:a16="http://schemas.microsoft.com/office/drawing/2014/main" id="{BC5103E5-D44D-2F4F-AA3E-410ED24003FB}"/>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6" name="Espace réservé du numéro de diapositive 5">
            <a:extLst>
              <a:ext uri="{FF2B5EF4-FFF2-40B4-BE49-F238E27FC236}">
                <a16:creationId xmlns:a16="http://schemas.microsoft.com/office/drawing/2014/main" id="{9CED377F-0435-D447-9CE9-2A0811B08D14}"/>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1641413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2676CCD-F428-5044-A5B7-0EB4B7AAB4EB}"/>
              </a:ext>
            </a:extLst>
          </p:cNvPr>
          <p:cNvSpPr>
            <a:spLocks noGrp="1"/>
          </p:cNvSpPr>
          <p:nvPr>
            <p:ph type="title" orient="vert"/>
          </p:nvPr>
        </p:nvSpPr>
        <p:spPr>
          <a:xfrm>
            <a:off x="8724900" y="365125"/>
            <a:ext cx="2628900" cy="5811838"/>
          </a:xfrm>
          <a:prstGeom prst="rect">
            <a:avLst/>
          </a:prstGeom>
        </p:spPr>
        <p:txBody>
          <a:bodyPr vert="eaVert"/>
          <a:lstStyle>
            <a:lvl1pPr>
              <a:defRPr>
                <a:solidFill>
                  <a:srgbClr val="006071"/>
                </a:solidFill>
                <a:latin typeface="Myriad Pro"/>
              </a:defRPr>
            </a:lvl1pPr>
          </a:lstStyle>
          <a:p>
            <a:r>
              <a:rPr lang="fr-FR"/>
              <a:t>Modifiez le style du titre</a:t>
            </a:r>
          </a:p>
        </p:txBody>
      </p:sp>
      <p:sp>
        <p:nvSpPr>
          <p:cNvPr id="3" name="Espace réservé du texte vertical 2">
            <a:extLst>
              <a:ext uri="{FF2B5EF4-FFF2-40B4-BE49-F238E27FC236}">
                <a16:creationId xmlns:a16="http://schemas.microsoft.com/office/drawing/2014/main" id="{B5508773-2103-AC4E-B496-872F217CC673}"/>
              </a:ext>
            </a:extLst>
          </p:cNvPr>
          <p:cNvSpPr>
            <a:spLocks noGrp="1"/>
          </p:cNvSpPr>
          <p:nvPr>
            <p:ph type="body" orient="vert" idx="1"/>
          </p:nvPr>
        </p:nvSpPr>
        <p:spPr>
          <a:xfrm>
            <a:off x="838200" y="365125"/>
            <a:ext cx="7734300" cy="5811838"/>
          </a:xfrm>
          <a:prstGeom prst="rect">
            <a:avLst/>
          </a:prstGeom>
        </p:spPr>
        <p:txBody>
          <a:bodyPr vert="eaVert"/>
          <a:lstStyle>
            <a:lvl1pPr>
              <a:defRPr>
                <a:solidFill>
                  <a:srgbClr val="006071"/>
                </a:solidFill>
                <a:latin typeface="Myriad Pro"/>
              </a:defRPr>
            </a:lvl1pPr>
            <a:lvl2pPr>
              <a:defRPr>
                <a:solidFill>
                  <a:srgbClr val="006071"/>
                </a:solidFill>
                <a:latin typeface="Myriad Pro"/>
              </a:defRPr>
            </a:lvl2pPr>
            <a:lvl3pPr>
              <a:defRPr>
                <a:solidFill>
                  <a:srgbClr val="006071"/>
                </a:solidFill>
                <a:latin typeface="Myriad Pro"/>
              </a:defRPr>
            </a:lvl3pPr>
            <a:lvl4pPr>
              <a:defRPr>
                <a:solidFill>
                  <a:srgbClr val="006071"/>
                </a:solidFill>
                <a:latin typeface="Myriad Pro"/>
              </a:defRPr>
            </a:lvl4pPr>
            <a:lvl5pPr>
              <a:defRPr>
                <a:solidFill>
                  <a:srgbClr val="006071"/>
                </a:solidFill>
                <a:latin typeface="Myriad Pro"/>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994E49-0550-724B-BED7-D744DFCB6254}"/>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3128CC0D-FDEE-3D4D-B1AE-D78A15A0DEF7}" type="datetimeFigureOut">
              <a:rPr lang="fr-FR" smtClean="0"/>
              <a:pPr/>
              <a:t>13/06/2018</a:t>
            </a:fld>
            <a:endParaRPr lang="fr-FR"/>
          </a:p>
        </p:txBody>
      </p:sp>
      <p:sp>
        <p:nvSpPr>
          <p:cNvPr id="5" name="Espace réservé du pied de page 4">
            <a:extLst>
              <a:ext uri="{FF2B5EF4-FFF2-40B4-BE49-F238E27FC236}">
                <a16:creationId xmlns:a16="http://schemas.microsoft.com/office/drawing/2014/main" id="{8DF67B80-403F-0A49-8AE1-9D7B3A61931F}"/>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a:p>
        </p:txBody>
      </p:sp>
      <p:sp>
        <p:nvSpPr>
          <p:cNvPr id="6" name="Espace réservé du numéro de diapositive 5">
            <a:extLst>
              <a:ext uri="{FF2B5EF4-FFF2-40B4-BE49-F238E27FC236}">
                <a16:creationId xmlns:a16="http://schemas.microsoft.com/office/drawing/2014/main" id="{88980198-6CAE-2F46-8B07-E29432B89856}"/>
              </a:ext>
            </a:extLst>
          </p:cNvPr>
          <p:cNvSpPr>
            <a:spLocks noGrp="1"/>
          </p:cNvSpPr>
          <p:nvPr>
            <p:ph type="sldNum" sz="quarter" idx="12"/>
          </p:nvPr>
        </p:nvSpPr>
        <p:spPr>
          <a:xfrm>
            <a:off x="8610600" y="6356350"/>
            <a:ext cx="2743200" cy="365125"/>
          </a:xfrm>
          <a:prstGeom prst="rect">
            <a:avLst/>
          </a:prstGeom>
        </p:spPr>
        <p:txBody>
          <a:bodyPr/>
          <a:lstStyle>
            <a:lvl1pPr>
              <a:defRPr>
                <a:solidFill>
                  <a:srgbClr val="A5C731"/>
                </a:solidFill>
                <a:latin typeface="Myriad Pro"/>
              </a:defRPr>
            </a:lvl1pPr>
          </a:lstStyle>
          <a:p>
            <a:fld id="{DBEF2CA8-37DE-D149-8603-B5D44F618057}" type="slidenum">
              <a:rPr lang="fr-FR" smtClean="0"/>
              <a:pPr/>
              <a:t>‹#›</a:t>
            </a:fld>
            <a:endParaRPr lang="fr-FR"/>
          </a:p>
        </p:txBody>
      </p:sp>
    </p:spTree>
    <p:extLst>
      <p:ext uri="{BB962C8B-B14F-4D97-AF65-F5344CB8AC3E}">
        <p14:creationId xmlns:p14="http://schemas.microsoft.com/office/powerpoint/2010/main" val="1446658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D5C99-CEF9-394B-9871-1D9ECB58F20F}"/>
              </a:ext>
            </a:extLst>
          </p:cNvPr>
          <p:cNvSpPr>
            <a:spLocks noGrp="1"/>
          </p:cNvSpPr>
          <p:nvPr>
            <p:ph type="ctrTitle"/>
          </p:nvPr>
        </p:nvSpPr>
        <p:spPr>
          <a:xfrm>
            <a:off x="3581400" y="1581911"/>
            <a:ext cx="7318248" cy="1928051"/>
          </a:xfrm>
          <a:prstGeom prst="rect">
            <a:avLst/>
          </a:prstGeom>
        </p:spPr>
        <p:txBody>
          <a:bodyPr anchor="b">
            <a:normAutofit/>
          </a:bodyPr>
          <a:lstStyle>
            <a:lvl1pPr algn="ctr">
              <a:defRPr sz="4500"/>
            </a:lvl1pPr>
          </a:lstStyle>
          <a:p>
            <a:r>
              <a:rPr lang="fr-FR" dirty="0"/>
              <a:t>Modifiez le style du titre</a:t>
            </a:r>
          </a:p>
        </p:txBody>
      </p:sp>
      <p:sp>
        <p:nvSpPr>
          <p:cNvPr id="3" name="Sous-titre 2">
            <a:extLst>
              <a:ext uri="{FF2B5EF4-FFF2-40B4-BE49-F238E27FC236}">
                <a16:creationId xmlns:a16="http://schemas.microsoft.com/office/drawing/2014/main" id="{76DFF9FB-9E32-4C4B-A24B-D0B881BA5D7C}"/>
              </a:ext>
            </a:extLst>
          </p:cNvPr>
          <p:cNvSpPr>
            <a:spLocks noGrp="1"/>
          </p:cNvSpPr>
          <p:nvPr>
            <p:ph type="subTitle" idx="1"/>
          </p:nvPr>
        </p:nvSpPr>
        <p:spPr>
          <a:xfrm>
            <a:off x="3581400" y="3602038"/>
            <a:ext cx="7318248" cy="1655762"/>
          </a:xfrm>
          <a:prstGeom prst="rect">
            <a:avLst/>
          </a:prstGeom>
        </p:spPr>
        <p:txBody>
          <a:bodyPr/>
          <a:lstStyle>
            <a:lvl1pPr marL="0" indent="0" algn="ctr">
              <a:buNone/>
              <a:defRPr sz="2400">
                <a:solidFill>
                  <a:srgbClr val="A5C731"/>
                </a:solidFill>
                <a:latin typeface="Myriad Pro"/>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a:extLst>
              <a:ext uri="{FF2B5EF4-FFF2-40B4-BE49-F238E27FC236}">
                <a16:creationId xmlns:a16="http://schemas.microsoft.com/office/drawing/2014/main" id="{0C00C8A2-2813-294A-A526-DE2D5646DFA0}"/>
              </a:ext>
            </a:extLst>
          </p:cNvPr>
          <p:cNvSpPr>
            <a:spLocks noGrp="1"/>
          </p:cNvSpPr>
          <p:nvPr>
            <p:ph type="dt" sz="half" idx="10"/>
          </p:nvPr>
        </p:nvSpPr>
        <p:spPr>
          <a:xfrm>
            <a:off x="838200" y="6356350"/>
            <a:ext cx="2743200" cy="365125"/>
          </a:xfrm>
          <a:prstGeom prst="rect">
            <a:avLst/>
          </a:prstGeom>
        </p:spPr>
        <p:txBody>
          <a:bodyPr/>
          <a:lstStyle>
            <a:lvl1pPr>
              <a:defRPr>
                <a:solidFill>
                  <a:srgbClr val="A5C731"/>
                </a:solidFill>
                <a:latin typeface="Myriad Pro"/>
              </a:defRPr>
            </a:lvl1pPr>
          </a:lstStyle>
          <a:p>
            <a:fld id="{639AF9F0-DC0C-C44B-B656-BF58CF97CED9}" type="datetimeFigureOut">
              <a:rPr lang="fr-FR" smtClean="0"/>
              <a:pPr/>
              <a:t>13/06/2018</a:t>
            </a:fld>
            <a:endParaRPr lang="fr-FR"/>
          </a:p>
        </p:txBody>
      </p:sp>
      <p:sp>
        <p:nvSpPr>
          <p:cNvPr id="5" name="Espace réservé du pied de page 4">
            <a:extLst>
              <a:ext uri="{FF2B5EF4-FFF2-40B4-BE49-F238E27FC236}">
                <a16:creationId xmlns:a16="http://schemas.microsoft.com/office/drawing/2014/main" id="{4D181F62-00A0-084B-BFAE-39B2F4050FE6}"/>
              </a:ext>
            </a:extLst>
          </p:cNvPr>
          <p:cNvSpPr>
            <a:spLocks noGrp="1"/>
          </p:cNvSpPr>
          <p:nvPr>
            <p:ph type="ftr" sz="quarter" idx="11"/>
          </p:nvPr>
        </p:nvSpPr>
        <p:spPr>
          <a:xfrm>
            <a:off x="4038600" y="6356350"/>
            <a:ext cx="4114800" cy="365125"/>
          </a:xfrm>
          <a:prstGeom prst="rect">
            <a:avLst/>
          </a:prstGeom>
        </p:spPr>
        <p:txBody>
          <a:bodyPr/>
          <a:lstStyle>
            <a:lvl1pPr>
              <a:defRPr>
                <a:solidFill>
                  <a:srgbClr val="A5C731"/>
                </a:solidFill>
                <a:latin typeface="Myriad Pro"/>
              </a:defRPr>
            </a:lvl1pPr>
          </a:lstStyle>
          <a:p>
            <a:endParaRPr lang="fr-FR" dirty="0"/>
          </a:p>
        </p:txBody>
      </p:sp>
      <p:sp>
        <p:nvSpPr>
          <p:cNvPr id="6" name="Espace réservé du numéro de diapositive 5">
            <a:extLst>
              <a:ext uri="{FF2B5EF4-FFF2-40B4-BE49-F238E27FC236}">
                <a16:creationId xmlns:a16="http://schemas.microsoft.com/office/drawing/2014/main" id="{9FC47BFA-D247-FA46-A8A7-009DB9D58BA5}"/>
              </a:ext>
            </a:extLst>
          </p:cNvPr>
          <p:cNvSpPr>
            <a:spLocks noGrp="1"/>
          </p:cNvSpPr>
          <p:nvPr>
            <p:ph type="sldNum" sz="quarter" idx="12"/>
          </p:nvPr>
        </p:nvSpPr>
        <p:spPr>
          <a:xfrm>
            <a:off x="8610600" y="6477922"/>
            <a:ext cx="2743200" cy="365125"/>
          </a:xfrm>
          <a:prstGeom prst="rect">
            <a:avLst/>
          </a:prstGeom>
        </p:spPr>
        <p:txBody>
          <a:bodyPr/>
          <a:lstStyle>
            <a:lvl1pPr>
              <a:defRPr>
                <a:solidFill>
                  <a:srgbClr val="A5C731"/>
                </a:solidFill>
                <a:latin typeface="Myriad Pro"/>
              </a:defRPr>
            </a:lvl1pPr>
          </a:lstStyle>
          <a:p>
            <a:fld id="{284D348A-B91A-C642-8EA8-8C6ADAFB0A09}" type="slidenum">
              <a:rPr lang="fr-FR" smtClean="0"/>
              <a:pPr/>
              <a:t>‹#›</a:t>
            </a:fld>
            <a:endParaRPr lang="fr-FR" dirty="0"/>
          </a:p>
        </p:txBody>
      </p:sp>
    </p:spTree>
    <p:extLst>
      <p:ext uri="{BB962C8B-B14F-4D97-AF65-F5344CB8AC3E}">
        <p14:creationId xmlns:p14="http://schemas.microsoft.com/office/powerpoint/2010/main" val="3906643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06051BC-2701-464D-80BA-E1A92152385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6204155" cy="3489837"/>
          </a:xfrm>
          <a:prstGeom prst="rect">
            <a:avLst/>
          </a:prstGeom>
        </p:spPr>
      </p:pic>
    </p:spTree>
    <p:extLst>
      <p:ext uri="{BB962C8B-B14F-4D97-AF65-F5344CB8AC3E}">
        <p14:creationId xmlns:p14="http://schemas.microsoft.com/office/powerpoint/2010/main" val="3325019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F3E8F320-2E10-524B-9432-5BF7F49A6F86}"/>
              </a:ext>
            </a:extLst>
          </p:cNvPr>
          <p:cNvSpPr>
            <a:spLocks noGrp="1"/>
          </p:cNvSpPr>
          <p:nvPr>
            <p:ph type="title"/>
          </p:nvPr>
        </p:nvSpPr>
        <p:spPr>
          <a:xfrm>
            <a:off x="2576052" y="2685538"/>
            <a:ext cx="8777748" cy="1325563"/>
          </a:xfrm>
          <a:prstGeom prst="rect">
            <a:avLst/>
          </a:prstGeom>
        </p:spPr>
        <p:txBody>
          <a:bodyPr vert="horz" lIns="91440" tIns="45720" rIns="91440" bIns="45720" rtlCol="0" anchor="ctr">
            <a:normAutofit/>
          </a:bodyPr>
          <a:lstStyle/>
          <a:p>
            <a:r>
              <a:rPr lang="fr-FR" dirty="0"/>
              <a:t>Modifiez le style du titre</a:t>
            </a:r>
          </a:p>
        </p:txBody>
      </p:sp>
      <p:pic>
        <p:nvPicPr>
          <p:cNvPr id="1026" name="Picture 2" descr="T:\_GESTION_DOSSIERS\2017\TRA 2016-2018\TRA 2018\OPERATIONNEL\STAND CE\GRAPHISME\PPT\SLI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687233"/>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bg1"/>
          </a:solidFill>
          <a:latin typeface="Myriad Pro"/>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4873625" y="1581150"/>
            <a:ext cx="7318375" cy="1928813"/>
          </a:xfrm>
          <a:prstGeom prst="rect">
            <a:avLst/>
          </a:prstGeom>
        </p:spPr>
        <p:txBody>
          <a:bodyPr>
            <a:normAutofit/>
          </a:bodyPr>
          <a:lstStyle/>
          <a:p>
            <a:r>
              <a:rPr lang="en-GB" sz="4400" b="1" dirty="0"/>
              <a:t>AEOLIX- European data exchange network in Logistics</a:t>
            </a:r>
            <a:endParaRPr lang="fr-FR" sz="4400" b="1" dirty="0">
              <a:solidFill>
                <a:schemeClr val="bg1"/>
              </a:solidFill>
              <a:latin typeface="Myriad Pro"/>
            </a:endParaRPr>
          </a:p>
        </p:txBody>
      </p:sp>
      <p:sp>
        <p:nvSpPr>
          <p:cNvPr id="3" name="Sous-titre 2"/>
          <p:cNvSpPr>
            <a:spLocks noGrp="1"/>
          </p:cNvSpPr>
          <p:nvPr>
            <p:ph type="subTitle" idx="4294967295"/>
          </p:nvPr>
        </p:nvSpPr>
        <p:spPr>
          <a:xfrm>
            <a:off x="4873625" y="3602038"/>
            <a:ext cx="7318375" cy="1655762"/>
          </a:xfrm>
          <a:prstGeom prst="rect">
            <a:avLst/>
          </a:prstGeom>
        </p:spPr>
        <p:txBody>
          <a:bodyPr/>
          <a:lstStyle/>
          <a:p>
            <a:r>
              <a:rPr lang="en-GB" dirty="0" err="1">
                <a:solidFill>
                  <a:srgbClr val="A5C731"/>
                </a:solidFill>
                <a:latin typeface="Myriad Pro"/>
              </a:rPr>
              <a:t>Dr.</a:t>
            </a:r>
            <a:r>
              <a:rPr lang="en-GB" dirty="0">
                <a:solidFill>
                  <a:srgbClr val="A5C731"/>
                </a:solidFill>
                <a:latin typeface="Myriad Pro"/>
              </a:rPr>
              <a:t> Georgia Ayfantopoulou, Deputy Director-Research Director</a:t>
            </a:r>
          </a:p>
          <a:p>
            <a:r>
              <a:rPr lang="en-GB" dirty="0">
                <a:solidFill>
                  <a:srgbClr val="A5C731"/>
                </a:solidFill>
                <a:latin typeface="Myriad Pro"/>
              </a:rPr>
              <a:t>CERTH / HIT</a:t>
            </a:r>
          </a:p>
        </p:txBody>
      </p:sp>
    </p:spTree>
    <p:extLst>
      <p:ext uri="{BB962C8B-B14F-4D97-AF65-F5344CB8AC3E}">
        <p14:creationId xmlns:p14="http://schemas.microsoft.com/office/powerpoint/2010/main" val="2248603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z="4800" b="1" dirty="0">
                <a:ea typeface="Times New Roman" charset="0"/>
                <a:cs typeface="+mn-cs"/>
              </a:rPr>
              <a:t>Table of Contents</a:t>
            </a:r>
          </a:p>
        </p:txBody>
      </p:sp>
      <p:graphicFrame>
        <p:nvGraphicFramePr>
          <p:cNvPr id="9" name="Diagram 8"/>
          <p:cNvGraphicFramePr/>
          <p:nvPr>
            <p:extLst>
              <p:ext uri="{D42A27DB-BD31-4B8C-83A1-F6EECF244321}">
                <p14:modId xmlns:p14="http://schemas.microsoft.com/office/powerpoint/2010/main" val="1140119478"/>
              </p:ext>
            </p:extLst>
          </p:nvPr>
        </p:nvGraphicFramePr>
        <p:xfrm>
          <a:off x="1143000" y="1257300"/>
          <a:ext cx="10668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850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6568" y="190955"/>
            <a:ext cx="9781032" cy="788760"/>
          </a:xfrm>
        </p:spPr>
        <p:txBody>
          <a:bodyPr/>
          <a:lstStyle/>
          <a:p>
            <a:pPr defTabSz="457200"/>
            <a:r>
              <a:rPr lang="en-GB" b="1" dirty="0"/>
              <a:t>Global policy changes- emissions </a:t>
            </a:r>
          </a:p>
        </p:txBody>
      </p:sp>
      <p:sp>
        <p:nvSpPr>
          <p:cNvPr id="3" name="Content Placeholder 2"/>
          <p:cNvSpPr>
            <a:spLocks noGrp="1"/>
          </p:cNvSpPr>
          <p:nvPr>
            <p:ph idx="1"/>
          </p:nvPr>
        </p:nvSpPr>
        <p:spPr>
          <a:xfrm>
            <a:off x="838200" y="1079500"/>
            <a:ext cx="11137900" cy="5079999"/>
          </a:xfrm>
        </p:spPr>
        <p:txBody>
          <a:bodyPr/>
          <a:lstStyle/>
          <a:p>
            <a:pPr lvl="0"/>
            <a:r>
              <a:rPr lang="en-GB" sz="3200" dirty="0"/>
              <a:t>Logistics actors have started to implement environmentally friendly collaborative strategies addressing supply chain </a:t>
            </a:r>
          </a:p>
          <a:p>
            <a:pPr lvl="0"/>
            <a:r>
              <a:rPr lang="en-GB" sz="3200" dirty="0"/>
              <a:t>The existence of different standards, initiatives each with own methodology and calculation tools for carbon footprint of transport is hampering the comparison and analysis of results</a:t>
            </a:r>
          </a:p>
          <a:p>
            <a:pPr lvl="0"/>
            <a:r>
              <a:rPr lang="en-GB" sz="3200" dirty="0"/>
              <a:t>Logistics companies still need to track, document and disclose their CO2 emissions as customers now want to know more about the supply chain provenance of the products they buy.</a:t>
            </a:r>
          </a:p>
        </p:txBody>
      </p:sp>
    </p:spTree>
    <p:extLst>
      <p:ext uri="{BB962C8B-B14F-4D97-AF65-F5344CB8AC3E}">
        <p14:creationId xmlns:p14="http://schemas.microsoft.com/office/powerpoint/2010/main" val="176776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9918" y="146050"/>
            <a:ext cx="10562082" cy="654050"/>
          </a:xfrm>
        </p:spPr>
        <p:txBody>
          <a:bodyPr/>
          <a:lstStyle/>
          <a:p>
            <a:r>
              <a:rPr lang="en-GB" b="1" dirty="0"/>
              <a:t>An industry in transformation: Consolidation</a:t>
            </a:r>
            <a:r>
              <a:rPr lang="en-GB" dirty="0"/>
              <a:t> </a:t>
            </a:r>
            <a:endParaRPr lang="en-US" dirty="0"/>
          </a:p>
        </p:txBody>
      </p:sp>
      <p:pic>
        <p:nvPicPr>
          <p:cNvPr id="4" name="Picture 3"/>
          <p:cNvPicPr>
            <a:picLocks noChangeAspect="1"/>
          </p:cNvPicPr>
          <p:nvPr/>
        </p:nvPicPr>
        <p:blipFill>
          <a:blip r:embed="rId3"/>
          <a:stretch>
            <a:fillRect/>
          </a:stretch>
        </p:blipFill>
        <p:spPr>
          <a:xfrm>
            <a:off x="1047750" y="800100"/>
            <a:ext cx="9620250" cy="5777641"/>
          </a:xfrm>
          <a:prstGeom prst="rect">
            <a:avLst/>
          </a:prstGeom>
        </p:spPr>
      </p:pic>
    </p:spTree>
    <p:extLst>
      <p:ext uri="{BB962C8B-B14F-4D97-AF65-F5344CB8AC3E}">
        <p14:creationId xmlns:p14="http://schemas.microsoft.com/office/powerpoint/2010/main" val="3243131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nvSpPr>
        <p:spPr>
          <a:xfrm>
            <a:off x="1727200" y="60576"/>
            <a:ext cx="10380124" cy="1279600"/>
          </a:xfrm>
          <a:prstGeom prst="rect">
            <a:avLst/>
          </a:prstGeom>
        </p:spPr>
        <p:txBody>
          <a:bodyPr lIns="0" tIns="46800" rIns="0" bIns="0" anchor="t"/>
          <a:lstStyle>
            <a:lvl1pPr algn="l" defTabSz="457200" rtl="0" eaLnBrk="1" latinLnBrk="0" hangingPunct="1">
              <a:spcBef>
                <a:spcPct val="0"/>
              </a:spcBef>
              <a:buNone/>
              <a:defRPr sz="3000" kern="1200">
                <a:solidFill>
                  <a:schemeClr val="tx1"/>
                </a:solidFill>
                <a:latin typeface="+mj-lt"/>
                <a:ea typeface="+mj-ea"/>
                <a:cs typeface="+mj-cs"/>
              </a:defRPr>
            </a:lvl1pPr>
          </a:lstStyle>
          <a:p>
            <a:r>
              <a:rPr lang="en-GB" sz="3600" b="1" dirty="0">
                <a:solidFill>
                  <a:srgbClr val="006071"/>
                </a:solidFill>
                <a:latin typeface="Myriad Pro"/>
              </a:rPr>
              <a:t>Consolidation and fragmentation in the logistics industry</a:t>
            </a:r>
            <a:r>
              <a:rPr lang="en-US" sz="3600" b="1" dirty="0">
                <a:solidFill>
                  <a:srgbClr val="006071"/>
                </a:solidFill>
                <a:latin typeface="Myriad Pro"/>
              </a:rPr>
              <a:t>– The 45+ analysis</a:t>
            </a:r>
          </a:p>
        </p:txBody>
      </p:sp>
      <p:pic>
        <p:nvPicPr>
          <p:cNvPr id="4" name="Picture 3"/>
          <p:cNvPicPr>
            <a:picLocks noChangeAspect="1"/>
          </p:cNvPicPr>
          <p:nvPr/>
        </p:nvPicPr>
        <p:blipFill rotWithShape="1">
          <a:blip r:embed="rId3"/>
          <a:srcRect l="1211"/>
          <a:stretch/>
        </p:blipFill>
        <p:spPr>
          <a:xfrm>
            <a:off x="-97377" y="1340176"/>
            <a:ext cx="8129924" cy="2433879"/>
          </a:xfrm>
          <a:prstGeom prst="rect">
            <a:avLst/>
          </a:prstGeom>
        </p:spPr>
      </p:pic>
      <p:pic>
        <p:nvPicPr>
          <p:cNvPr id="5" name="Picture 4"/>
          <p:cNvPicPr>
            <a:picLocks noChangeAspect="1"/>
          </p:cNvPicPr>
          <p:nvPr/>
        </p:nvPicPr>
        <p:blipFill rotWithShape="1">
          <a:blip r:embed="rId4"/>
          <a:srcRect l="50800"/>
          <a:stretch/>
        </p:blipFill>
        <p:spPr>
          <a:xfrm>
            <a:off x="-122775" y="3959622"/>
            <a:ext cx="4286351" cy="2576606"/>
          </a:xfrm>
          <a:prstGeom prst="rect">
            <a:avLst/>
          </a:prstGeom>
        </p:spPr>
      </p:pic>
      <p:pic>
        <p:nvPicPr>
          <p:cNvPr id="6" name="Picture 5"/>
          <p:cNvPicPr>
            <a:picLocks noChangeAspect="1"/>
          </p:cNvPicPr>
          <p:nvPr/>
        </p:nvPicPr>
        <p:blipFill rotWithShape="1">
          <a:blip r:embed="rId4"/>
          <a:srcRect r="53229"/>
          <a:stretch/>
        </p:blipFill>
        <p:spPr>
          <a:xfrm>
            <a:off x="8032548" y="1340176"/>
            <a:ext cx="4074776" cy="2576606"/>
          </a:xfrm>
          <a:prstGeom prst="rect">
            <a:avLst/>
          </a:prstGeom>
        </p:spPr>
      </p:pic>
      <p:pic>
        <p:nvPicPr>
          <p:cNvPr id="7" name="Picture 6"/>
          <p:cNvPicPr>
            <a:picLocks noChangeAspect="1"/>
          </p:cNvPicPr>
          <p:nvPr/>
        </p:nvPicPr>
        <p:blipFill>
          <a:blip r:embed="rId5"/>
          <a:stretch>
            <a:fillRect/>
          </a:stretch>
        </p:blipFill>
        <p:spPr>
          <a:xfrm>
            <a:off x="3915325" y="3959623"/>
            <a:ext cx="2315623" cy="2466975"/>
          </a:xfrm>
          <a:prstGeom prst="rect">
            <a:avLst/>
          </a:prstGeom>
        </p:spPr>
      </p:pic>
      <p:pic>
        <p:nvPicPr>
          <p:cNvPr id="8" name="Picture 7"/>
          <p:cNvPicPr>
            <a:picLocks noChangeAspect="1"/>
          </p:cNvPicPr>
          <p:nvPr/>
        </p:nvPicPr>
        <p:blipFill>
          <a:blip r:embed="rId6"/>
          <a:stretch>
            <a:fillRect/>
          </a:stretch>
        </p:blipFill>
        <p:spPr>
          <a:xfrm>
            <a:off x="5990262" y="3935821"/>
            <a:ext cx="2211413" cy="2466952"/>
          </a:xfrm>
          <a:prstGeom prst="rect">
            <a:avLst/>
          </a:prstGeom>
        </p:spPr>
      </p:pic>
      <p:pic>
        <p:nvPicPr>
          <p:cNvPr id="9" name="Picture 8"/>
          <p:cNvPicPr>
            <a:picLocks noChangeAspect="1"/>
          </p:cNvPicPr>
          <p:nvPr/>
        </p:nvPicPr>
        <p:blipFill>
          <a:blip r:embed="rId7"/>
          <a:stretch>
            <a:fillRect/>
          </a:stretch>
        </p:blipFill>
        <p:spPr>
          <a:xfrm>
            <a:off x="7921085" y="3959622"/>
            <a:ext cx="2148852" cy="2400184"/>
          </a:xfrm>
          <a:prstGeom prst="rect">
            <a:avLst/>
          </a:prstGeom>
        </p:spPr>
      </p:pic>
      <p:pic>
        <p:nvPicPr>
          <p:cNvPr id="10" name="Picture 9"/>
          <p:cNvPicPr>
            <a:picLocks noChangeAspect="1"/>
          </p:cNvPicPr>
          <p:nvPr/>
        </p:nvPicPr>
        <p:blipFill>
          <a:blip r:embed="rId8"/>
          <a:stretch>
            <a:fillRect/>
          </a:stretch>
        </p:blipFill>
        <p:spPr>
          <a:xfrm>
            <a:off x="9646750" y="4024000"/>
            <a:ext cx="2668028" cy="2271429"/>
          </a:xfrm>
          <a:prstGeom prst="rect">
            <a:avLst/>
          </a:prstGeom>
        </p:spPr>
      </p:pic>
    </p:spTree>
    <p:extLst>
      <p:ext uri="{BB962C8B-B14F-4D97-AF65-F5344CB8AC3E}">
        <p14:creationId xmlns:p14="http://schemas.microsoft.com/office/powerpoint/2010/main" val="154031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What is shaping the future of global logistics markets?</a:t>
            </a:r>
            <a:endParaRPr lang="en-GB" dirty="0"/>
          </a:p>
        </p:txBody>
      </p:sp>
      <p:sp>
        <p:nvSpPr>
          <p:cNvPr id="6" name="Content Placeholder 5"/>
          <p:cNvSpPr>
            <a:spLocks noGrp="1"/>
          </p:cNvSpPr>
          <p:nvPr>
            <p:ph sz="half" idx="1"/>
          </p:nvPr>
        </p:nvSpPr>
        <p:spPr>
          <a:xfrm>
            <a:off x="825500" y="2543171"/>
            <a:ext cx="4686296" cy="1825630"/>
          </a:xfrm>
        </p:spPr>
        <p:txBody>
          <a:bodyPr/>
          <a:lstStyle/>
          <a:p>
            <a:r>
              <a:rPr lang="en-GB" sz="2400" b="1" dirty="0"/>
              <a:t>Supply chain visibility will soon be standard business practice (2-5 years)</a:t>
            </a:r>
          </a:p>
          <a:p>
            <a:r>
              <a:rPr lang="en-GB" sz="2400" b="1" dirty="0"/>
              <a:t>AI and Block chain (10+ years)</a:t>
            </a:r>
          </a:p>
          <a:p>
            <a:endParaRPr lang="en-GB" b="1" dirty="0"/>
          </a:p>
          <a:p>
            <a:pPr marL="0" indent="0">
              <a:buNone/>
            </a:pPr>
            <a:endParaRPr lang="en-GB"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796" y="1477958"/>
            <a:ext cx="6934204" cy="4622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3989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26375"/>
          <a:stretch/>
        </p:blipFill>
        <p:spPr>
          <a:xfrm>
            <a:off x="905667" y="4377334"/>
            <a:ext cx="2383168" cy="1439280"/>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17849"/>
          <a:stretch/>
        </p:blipFill>
        <p:spPr>
          <a:xfrm rot="17346690">
            <a:off x="1102772" y="3020449"/>
            <a:ext cx="2915540" cy="157804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42205">
            <a:off x="2169890" y="1221875"/>
            <a:ext cx="3238903" cy="144016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7376" y="588022"/>
            <a:ext cx="3312368" cy="147282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225076">
            <a:off x="6020740" y="1781897"/>
            <a:ext cx="3983119" cy="1771072"/>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4378" y="4408136"/>
            <a:ext cx="3419336" cy="1520389"/>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46106" y="4631173"/>
            <a:ext cx="648679" cy="648679"/>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0559" y="2760787"/>
            <a:ext cx="1445722" cy="124985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24816" y="2109644"/>
            <a:ext cx="925452" cy="1247348"/>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74106" y="2502985"/>
            <a:ext cx="1042880" cy="1152134"/>
          </a:xfrm>
          <a:prstGeom prst="rect">
            <a:avLst/>
          </a:prstGeom>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80710" y="3476712"/>
            <a:ext cx="1182577" cy="1032408"/>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929249">
            <a:off x="7079408" y="3896951"/>
            <a:ext cx="615491" cy="960767"/>
          </a:xfrm>
          <a:prstGeom prst="rect">
            <a:avLst/>
          </a:prstGeom>
        </p:spPr>
      </p:pic>
      <p:cxnSp>
        <p:nvCxnSpPr>
          <p:cNvPr id="17" name="Straight Connector 16"/>
          <p:cNvCxnSpPr/>
          <p:nvPr/>
        </p:nvCxnSpPr>
        <p:spPr>
          <a:xfrm flipH="1">
            <a:off x="5727577" y="3284984"/>
            <a:ext cx="59965"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210088" y="3751077"/>
            <a:ext cx="114727" cy="686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176163" y="4092727"/>
            <a:ext cx="148210" cy="4069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927376" y="4413446"/>
            <a:ext cx="530186" cy="435454"/>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39329" y="5051966"/>
            <a:ext cx="2489566" cy="551506"/>
          </a:xfrm>
          <a:prstGeom prst="rect">
            <a:avLst/>
          </a:prstGeom>
        </p:spPr>
      </p:pic>
      <p:cxnSp>
        <p:nvCxnSpPr>
          <p:cNvPr id="22" name="Straight Connector 21"/>
          <p:cNvCxnSpPr/>
          <p:nvPr/>
        </p:nvCxnSpPr>
        <p:spPr>
          <a:xfrm flipH="1">
            <a:off x="6529359" y="3991652"/>
            <a:ext cx="432948" cy="6091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25072" y="3986976"/>
            <a:ext cx="339942" cy="549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091534" y="5097710"/>
            <a:ext cx="148210" cy="2300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074106" y="5133664"/>
            <a:ext cx="194243" cy="19405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9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768" y="180975"/>
            <a:ext cx="9781032" cy="682625"/>
          </a:xfrm>
        </p:spPr>
        <p:txBody>
          <a:bodyPr/>
          <a:lstStyle/>
          <a:p>
            <a:r>
              <a:rPr lang="en-GB" b="1" dirty="0"/>
              <a:t>We need a ‘’’Trusted data network’’</a:t>
            </a:r>
            <a:endParaRPr lang="en-GB" dirty="0"/>
          </a:p>
        </p:txBody>
      </p:sp>
      <p:graphicFrame>
        <p:nvGraphicFramePr>
          <p:cNvPr id="4" name="Diagram 3"/>
          <p:cNvGraphicFramePr/>
          <p:nvPr>
            <p:extLst>
              <p:ext uri="{D42A27DB-BD31-4B8C-83A1-F6EECF244321}">
                <p14:modId xmlns:p14="http://schemas.microsoft.com/office/powerpoint/2010/main" val="2411240268"/>
              </p:ext>
            </p:extLst>
          </p:nvPr>
        </p:nvGraphicFramePr>
        <p:xfrm>
          <a:off x="977900" y="863600"/>
          <a:ext cx="10795000" cy="5854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3430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440622" y="184367"/>
            <a:ext cx="10503728" cy="621705"/>
          </a:xfrm>
          <a:prstGeom prst="rect">
            <a:avLst/>
          </a:prstGeom>
          <a:noFill/>
        </p:spPr>
        <p:txBody>
          <a:bodyPr wrap="square" lIns="121917" tIns="60958" rIns="121917" bIns="60958" rtlCol="0">
            <a:spAutoFit/>
          </a:bodyPr>
          <a:lstStyle/>
          <a:p>
            <a:pPr>
              <a:lnSpc>
                <a:spcPct val="90000"/>
              </a:lnSpc>
              <a:spcBef>
                <a:spcPct val="0"/>
              </a:spcBef>
            </a:pPr>
            <a:r>
              <a:rPr lang="es-ES_tradnl" sz="3600" b="1" dirty="0">
                <a:solidFill>
                  <a:srgbClr val="006071"/>
                </a:solidFill>
                <a:latin typeface="Myriad Pro"/>
                <a:ea typeface="+mj-ea"/>
                <a:cs typeface="+mj-cs"/>
              </a:rPr>
              <a:t>AEOLIX </a:t>
            </a:r>
            <a:r>
              <a:rPr lang="es-ES_tradnl" sz="3600" b="1" dirty="0" err="1">
                <a:solidFill>
                  <a:srgbClr val="006071"/>
                </a:solidFill>
                <a:latin typeface="Myriad Pro"/>
                <a:ea typeface="+mj-ea"/>
                <a:cs typeface="+mj-cs"/>
              </a:rPr>
              <a:t>end</a:t>
            </a:r>
            <a:r>
              <a:rPr lang="es-ES_tradnl" sz="3600" b="1" dirty="0">
                <a:solidFill>
                  <a:srgbClr val="006071"/>
                </a:solidFill>
                <a:latin typeface="Myriad Pro"/>
                <a:ea typeface="+mj-ea"/>
                <a:cs typeface="+mj-cs"/>
              </a:rPr>
              <a:t> to </a:t>
            </a:r>
            <a:r>
              <a:rPr lang="es-ES_tradnl" sz="3600" b="1" dirty="0" err="1">
                <a:solidFill>
                  <a:srgbClr val="006071"/>
                </a:solidFill>
                <a:latin typeface="Myriad Pro"/>
                <a:ea typeface="+mj-ea"/>
                <a:cs typeface="+mj-cs"/>
              </a:rPr>
              <a:t>end</a:t>
            </a:r>
            <a:r>
              <a:rPr lang="es-ES_tradnl" sz="3600" b="1" dirty="0">
                <a:solidFill>
                  <a:srgbClr val="006071"/>
                </a:solidFill>
                <a:latin typeface="Myriad Pro"/>
                <a:ea typeface="+mj-ea"/>
                <a:cs typeface="+mj-cs"/>
              </a:rPr>
              <a:t> </a:t>
            </a:r>
            <a:r>
              <a:rPr lang="en-GB" sz="3600" b="1" dirty="0">
                <a:solidFill>
                  <a:srgbClr val="006071"/>
                </a:solidFill>
                <a:latin typeface="Myriad Pro"/>
                <a:ea typeface="+mj-ea"/>
                <a:cs typeface="+mj-cs"/>
              </a:rPr>
              <a:t>visibility </a:t>
            </a:r>
            <a:r>
              <a:rPr lang="es-ES_tradnl" sz="3600" b="1" dirty="0" err="1">
                <a:solidFill>
                  <a:srgbClr val="006071"/>
                </a:solidFill>
                <a:latin typeface="Myriad Pro"/>
                <a:ea typeface="+mj-ea"/>
                <a:cs typeface="+mj-cs"/>
              </a:rPr>
              <a:t>network</a:t>
            </a:r>
            <a:endParaRPr lang="es-ES" sz="3600" b="1" dirty="0">
              <a:solidFill>
                <a:srgbClr val="006071"/>
              </a:solidFill>
              <a:latin typeface="Myriad Pro"/>
              <a:ea typeface="+mj-ea"/>
              <a:cs typeface="+mj-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7356" y="989438"/>
            <a:ext cx="5946993" cy="5347862"/>
          </a:xfrm>
          <a:prstGeom prst="rect">
            <a:avLst/>
          </a:prstGeom>
        </p:spPr>
      </p:pic>
      <p:sp>
        <p:nvSpPr>
          <p:cNvPr id="6" name="Content Placeholder 5"/>
          <p:cNvSpPr>
            <a:spLocks noGrp="1"/>
          </p:cNvSpPr>
          <p:nvPr>
            <p:ph sz="half" idx="2"/>
          </p:nvPr>
        </p:nvSpPr>
        <p:spPr>
          <a:xfrm>
            <a:off x="839570" y="1199569"/>
            <a:ext cx="5157787" cy="4924988"/>
          </a:xfrm>
        </p:spPr>
        <p:txBody>
          <a:bodyPr/>
          <a:lstStyle/>
          <a:p>
            <a:r>
              <a:rPr lang="en-GB" dirty="0"/>
              <a:t>AEOLIX network </a:t>
            </a:r>
          </a:p>
          <a:p>
            <a:pPr lvl="1"/>
            <a:r>
              <a:rPr lang="en-GB" dirty="0"/>
              <a:t>cloud-based</a:t>
            </a:r>
          </a:p>
          <a:p>
            <a:pPr lvl="1"/>
            <a:r>
              <a:rPr lang="en-GB" dirty="0"/>
              <a:t>multi-enterprise </a:t>
            </a:r>
          </a:p>
          <a:p>
            <a:pPr lvl="1"/>
            <a:r>
              <a:rPr lang="en-GB" dirty="0"/>
              <a:t>“many-to-many” </a:t>
            </a:r>
          </a:p>
          <a:p>
            <a:r>
              <a:rPr lang="en-GB" dirty="0"/>
              <a:t>Captures and streams data real-time</a:t>
            </a:r>
          </a:p>
          <a:p>
            <a:r>
              <a:rPr lang="en-GB" dirty="0"/>
              <a:t>Automatically translates “data format” from different IT systems </a:t>
            </a:r>
          </a:p>
          <a:p>
            <a:r>
              <a:rPr lang="en-GB" dirty="0"/>
              <a:t>Giving organisations the ability to rapidly respond to issues through a customised dashboard. </a:t>
            </a:r>
          </a:p>
          <a:p>
            <a:endParaRPr lang="en-GB" dirty="0"/>
          </a:p>
        </p:txBody>
      </p:sp>
    </p:spTree>
    <p:extLst>
      <p:ext uri="{BB962C8B-B14F-4D97-AF65-F5344CB8AC3E}">
        <p14:creationId xmlns:p14="http://schemas.microsoft.com/office/powerpoint/2010/main" val="283474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2 Subtítulo"/>
          <p:cNvSpPr txBox="1">
            <a:spLocks/>
          </p:cNvSpPr>
          <p:nvPr/>
        </p:nvSpPr>
        <p:spPr>
          <a:xfrm>
            <a:off x="396868" y="1310187"/>
            <a:ext cx="11431192" cy="1419367"/>
          </a:xfrm>
          <a:prstGeom prst="rect">
            <a:avLst/>
          </a:prstGeom>
        </p:spPr>
        <p:txBody>
          <a:bodyPr lIns="121917" tIns="60958" rIns="121917" bIns="60958">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28754" indent="-1828754" algn="just">
              <a:buFont typeface="+mj-lt"/>
              <a:buAutoNum type="arabicPeriod"/>
            </a:pPr>
            <a:endParaRPr lang="en-GB" i="1" dirty="0">
              <a:solidFill>
                <a:prstClr val="black"/>
              </a:solidFill>
            </a:endParaRPr>
          </a:p>
        </p:txBody>
      </p:sp>
      <p:pic>
        <p:nvPicPr>
          <p:cNvPr id="1026" name="Picture 2" descr="G:\Innovation&amp;Deployment\1. Activities_Current Phase\AEOLIX\Meetings &amp; Events\2018\20180416-19 TRA event join event with SELIS and LEARN\presentations\Connectivity Engine.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662"/>
          <a:stretch/>
        </p:blipFill>
        <p:spPr bwMode="auto">
          <a:xfrm>
            <a:off x="1160858" y="866692"/>
            <a:ext cx="10440592" cy="4943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89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Innovation&amp;Deployment\1. Activities_Current Phase\AEOLIX\Meetings &amp; Events\2018\20180416-19 TRA event join event with SELIS and LEARN\presentations\Toolki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6650" y="1035050"/>
            <a:ext cx="11055350" cy="410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842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Innovation&amp;Deployment\1. Activities_Current Phase\AEOLIX\Meetings &amp; Events\2018\20180416-19 TRA event join event with SELIS and LEARN\presentations\Dashboar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6650" y="1346200"/>
            <a:ext cx="11055350" cy="4164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36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508C1A-4ED8-0D48-8790-37C5E19F93FC}"/>
              </a:ext>
            </a:extLst>
          </p:cNvPr>
          <p:cNvPicPr>
            <a:picLocks noChangeAspect="1"/>
          </p:cNvPicPr>
          <p:nvPr/>
        </p:nvPicPr>
        <p:blipFill>
          <a:blip r:embed="rId3"/>
          <a:stretch>
            <a:fillRect/>
          </a:stretch>
        </p:blipFill>
        <p:spPr>
          <a:xfrm>
            <a:off x="5660169" y="748536"/>
            <a:ext cx="6168868" cy="2891657"/>
          </a:xfrm>
          <a:prstGeom prst="rect">
            <a:avLst/>
          </a:prstGeom>
          <a:effectLst>
            <a:outerShdw blurRad="63500" sx="102000" sy="102000" algn="ctr" rotWithShape="0">
              <a:prstClr val="black">
                <a:alpha val="40000"/>
              </a:prstClr>
            </a:outerShdw>
            <a:reflection blurRad="6350" stA="52000" endA="300" endPos="35000" dir="5400000" sy="-100000" algn="bl" rotWithShape="0"/>
          </a:effectLst>
        </p:spPr>
      </p:pic>
      <p:pic>
        <p:nvPicPr>
          <p:cNvPr id="4" name="Picture 3">
            <a:extLst>
              <a:ext uri="{FF2B5EF4-FFF2-40B4-BE49-F238E27FC236}">
                <a16:creationId xmlns:a16="http://schemas.microsoft.com/office/drawing/2014/main" id="{7E6D22B4-801A-584E-92D2-8E899078ED37}"/>
              </a:ext>
            </a:extLst>
          </p:cNvPr>
          <p:cNvPicPr>
            <a:picLocks noChangeAspect="1"/>
          </p:cNvPicPr>
          <p:nvPr/>
        </p:nvPicPr>
        <p:blipFill>
          <a:blip r:embed="rId4"/>
          <a:stretch>
            <a:fillRect/>
          </a:stretch>
        </p:blipFill>
        <p:spPr>
          <a:xfrm>
            <a:off x="999178" y="1659978"/>
            <a:ext cx="5630741" cy="2639410"/>
          </a:xfrm>
          <a:prstGeom prst="rect">
            <a:avLst/>
          </a:prstGeom>
          <a:effectLst>
            <a:outerShdw blurRad="63500" sx="102000" sy="102000" algn="ctr" rotWithShape="0">
              <a:prstClr val="black">
                <a:alpha val="40000"/>
              </a:prstClr>
            </a:outerShdw>
            <a:reflection blurRad="6350" stA="52000" endA="300" endPos="35000" dir="5400000" sy="-100000" algn="bl" rotWithShape="0"/>
          </a:effectLst>
        </p:spPr>
      </p:pic>
      <p:pic>
        <p:nvPicPr>
          <p:cNvPr id="2" name="Picture 1">
            <a:extLst>
              <a:ext uri="{FF2B5EF4-FFF2-40B4-BE49-F238E27FC236}">
                <a16:creationId xmlns:a16="http://schemas.microsoft.com/office/drawing/2014/main" id="{EA08841C-E99E-6B4E-AE0F-E103CD069692}"/>
              </a:ext>
            </a:extLst>
          </p:cNvPr>
          <p:cNvPicPr>
            <a:picLocks noChangeAspect="1"/>
          </p:cNvPicPr>
          <p:nvPr/>
        </p:nvPicPr>
        <p:blipFill>
          <a:blip r:embed="rId5"/>
          <a:stretch>
            <a:fillRect/>
          </a:stretch>
        </p:blipFill>
        <p:spPr>
          <a:xfrm>
            <a:off x="3546884" y="2728093"/>
            <a:ext cx="6166069" cy="2890345"/>
          </a:xfrm>
          <a:prstGeom prst="rect">
            <a:avLst/>
          </a:prstGeom>
          <a:effectLst>
            <a:outerShdw blurRad="63500" sx="102000" sy="102000" algn="ctr" rotWithShape="0">
              <a:prstClr val="black">
                <a:alpha val="40000"/>
              </a:prstClr>
            </a:outerShdw>
            <a:reflection blurRad="6350" stA="52000" endA="300" endPos="35000" dir="5400000" sy="-100000" algn="bl" rotWithShape="0"/>
          </a:effectLst>
        </p:spPr>
      </p:pic>
      <p:sp>
        <p:nvSpPr>
          <p:cNvPr id="5" name="TextBox 4">
            <a:extLst>
              <a:ext uri="{FF2B5EF4-FFF2-40B4-BE49-F238E27FC236}">
                <a16:creationId xmlns:a16="http://schemas.microsoft.com/office/drawing/2014/main" id="{8186727D-53C7-0744-A969-F975B4683313}"/>
              </a:ext>
            </a:extLst>
          </p:cNvPr>
          <p:cNvSpPr txBox="1"/>
          <p:nvPr/>
        </p:nvSpPr>
        <p:spPr>
          <a:xfrm>
            <a:off x="9179081" y="6209616"/>
            <a:ext cx="2649956" cy="461665"/>
          </a:xfrm>
          <a:prstGeom prst="rect">
            <a:avLst/>
          </a:prstGeom>
          <a:noFill/>
        </p:spPr>
        <p:txBody>
          <a:bodyPr wrap="none" rtlCol="0">
            <a:spAutoFit/>
          </a:bodyPr>
          <a:lstStyle/>
          <a:p>
            <a:r>
              <a:rPr lang="sv-SE" sz="2400" b="1" dirty="0" err="1"/>
              <a:t>reference.aeolix.eu</a:t>
            </a:r>
            <a:endParaRPr lang="sv-SE" sz="2400" b="1" dirty="0"/>
          </a:p>
        </p:txBody>
      </p:sp>
      <p:sp>
        <p:nvSpPr>
          <p:cNvPr id="6" name="Title 5"/>
          <p:cNvSpPr>
            <a:spLocks noGrp="1"/>
          </p:cNvSpPr>
          <p:nvPr>
            <p:ph type="title"/>
          </p:nvPr>
        </p:nvSpPr>
        <p:spPr>
          <a:xfrm>
            <a:off x="1739403" y="123061"/>
            <a:ext cx="10089634" cy="880239"/>
          </a:xfrm>
        </p:spPr>
        <p:txBody>
          <a:bodyPr/>
          <a:lstStyle/>
          <a:p>
            <a:pPr defTabSz="457200"/>
            <a:r>
              <a:rPr lang="sv-SE" b="1" dirty="0"/>
              <a:t>Monitoring &amp; technological trends scouting</a:t>
            </a:r>
            <a:endParaRPr lang="en-GB" b="1" dirty="0"/>
          </a:p>
        </p:txBody>
      </p:sp>
    </p:spTree>
    <p:extLst>
      <p:ext uri="{BB962C8B-B14F-4D97-AF65-F5344CB8AC3E}">
        <p14:creationId xmlns:p14="http://schemas.microsoft.com/office/powerpoint/2010/main" val="60893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447" t="2028" b="1606"/>
          <a:stretch/>
        </p:blipFill>
        <p:spPr>
          <a:xfrm>
            <a:off x="0" y="1"/>
            <a:ext cx="12192000" cy="6857999"/>
          </a:xfrm>
          <a:prstGeom prst="rect">
            <a:avLst/>
          </a:prstGeom>
        </p:spPr>
      </p:pic>
    </p:spTree>
    <p:extLst>
      <p:ext uri="{BB962C8B-B14F-4D97-AF65-F5344CB8AC3E}">
        <p14:creationId xmlns:p14="http://schemas.microsoft.com/office/powerpoint/2010/main" val="2124168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440622" y="184367"/>
            <a:ext cx="10503728" cy="566305"/>
          </a:xfrm>
          <a:prstGeom prst="rect">
            <a:avLst/>
          </a:prstGeom>
          <a:noFill/>
        </p:spPr>
        <p:txBody>
          <a:bodyPr wrap="square" lIns="121917" tIns="60958" rIns="121917" bIns="60958" rtlCol="0">
            <a:spAutoFit/>
          </a:bodyPr>
          <a:lstStyle/>
          <a:p>
            <a:pPr>
              <a:lnSpc>
                <a:spcPct val="90000"/>
              </a:lnSpc>
              <a:spcBef>
                <a:spcPct val="0"/>
              </a:spcBef>
            </a:pPr>
            <a:r>
              <a:rPr lang="en-US" sz="3200" b="1" dirty="0">
                <a:solidFill>
                  <a:srgbClr val="006071"/>
                </a:solidFill>
                <a:latin typeface="Myriad Pro"/>
                <a:ea typeface="+mj-ea"/>
                <a:cs typeface="+mj-cs"/>
              </a:rPr>
              <a:t>Important milestone – Launch of new Living Lab 12</a:t>
            </a:r>
            <a:endParaRPr lang="es-ES" sz="3200" b="1" dirty="0">
              <a:solidFill>
                <a:srgbClr val="006071"/>
              </a:solidFill>
              <a:latin typeface="Myriad Pro"/>
              <a:ea typeface="+mj-ea"/>
              <a:cs typeface="+mj-cs"/>
            </a:endParaRPr>
          </a:p>
        </p:txBody>
      </p:sp>
      <p:sp>
        <p:nvSpPr>
          <p:cNvPr id="6" name="Content Placeholder 5"/>
          <p:cNvSpPr>
            <a:spLocks noGrp="1"/>
          </p:cNvSpPr>
          <p:nvPr>
            <p:ph sz="half" idx="2"/>
          </p:nvPr>
        </p:nvSpPr>
        <p:spPr>
          <a:xfrm>
            <a:off x="844136" y="1496314"/>
            <a:ext cx="10503728" cy="5224982"/>
          </a:xfrm>
        </p:spPr>
        <p:txBody>
          <a:bodyPr/>
          <a:lstStyle/>
          <a:p>
            <a:pPr marL="0" indent="0">
              <a:buNone/>
            </a:pPr>
            <a:r>
              <a:rPr lang="en-GB" dirty="0"/>
              <a:t>Consortium Partners </a:t>
            </a:r>
          </a:p>
          <a:p>
            <a:pPr lvl="1"/>
            <a:r>
              <a:rPr lang="en-GB" sz="2000" dirty="0"/>
              <a:t>   IRU projects (Leader)</a:t>
            </a:r>
          </a:p>
          <a:p>
            <a:pPr marL="457200" lvl="1" indent="0">
              <a:buNone/>
            </a:pPr>
            <a:r>
              <a:rPr lang="en-GB" sz="2000" dirty="0"/>
              <a:t>•	</a:t>
            </a:r>
            <a:r>
              <a:rPr lang="en-GB" sz="2000" dirty="0" err="1"/>
              <a:t>Bundesverband</a:t>
            </a:r>
            <a:r>
              <a:rPr lang="en-GB" sz="2000" dirty="0"/>
              <a:t> </a:t>
            </a:r>
            <a:r>
              <a:rPr lang="en-GB" sz="2000" dirty="0" err="1"/>
              <a:t>Güterkraftverkehr</a:t>
            </a:r>
            <a:r>
              <a:rPr lang="en-GB" sz="2000" dirty="0"/>
              <a:t> </a:t>
            </a:r>
            <a:r>
              <a:rPr lang="en-GB" sz="2000" dirty="0" err="1"/>
              <a:t>Logistik</a:t>
            </a:r>
            <a:r>
              <a:rPr lang="en-GB" sz="2000" dirty="0"/>
              <a:t> und </a:t>
            </a:r>
            <a:r>
              <a:rPr lang="en-GB" sz="2000" dirty="0" err="1"/>
              <a:t>Entsorgung</a:t>
            </a:r>
            <a:r>
              <a:rPr lang="en-GB" sz="2000" dirty="0"/>
              <a:t> </a:t>
            </a:r>
            <a:r>
              <a:rPr lang="en-GB" sz="2000" dirty="0" err="1"/>
              <a:t>e.V</a:t>
            </a:r>
            <a:r>
              <a:rPr lang="en-GB" sz="2000" dirty="0"/>
              <a:t>. (BGL)</a:t>
            </a:r>
          </a:p>
          <a:p>
            <a:pPr marL="457200" lvl="1" indent="0">
              <a:buNone/>
            </a:pPr>
            <a:r>
              <a:rPr lang="en-GB" sz="2000" dirty="0"/>
              <a:t>•	Hellenic Federation of Road Transports (OFAE)</a:t>
            </a:r>
          </a:p>
          <a:p>
            <a:pPr marL="457200" lvl="1" indent="0">
              <a:buNone/>
            </a:pPr>
            <a:r>
              <a:rPr lang="en-GB" sz="2000" dirty="0"/>
              <a:t>•	Association of Road Transport Operators CESMAD BOHEMIA (CESMAD)</a:t>
            </a:r>
          </a:p>
          <a:p>
            <a:pPr marL="457200" lvl="1" indent="0">
              <a:buNone/>
            </a:pPr>
            <a:r>
              <a:rPr lang="en-GB" sz="2000" dirty="0"/>
              <a:t>•	Chamber of Commerce and Industry of Serbia (CCIS)</a:t>
            </a:r>
          </a:p>
          <a:p>
            <a:pPr marL="457200" lvl="1" indent="0">
              <a:buNone/>
            </a:pPr>
            <a:r>
              <a:rPr lang="en-GB" sz="2000" dirty="0"/>
              <a:t>•	Greek Ministry of Infrastructure and Transport (MIT)</a:t>
            </a:r>
          </a:p>
          <a:p>
            <a:pPr marL="457200" lvl="1" indent="0">
              <a:buNone/>
            </a:pPr>
            <a:r>
              <a:rPr lang="en-GB" sz="2000" dirty="0"/>
              <a:t>•	</a:t>
            </a:r>
            <a:r>
              <a:rPr lang="en-GB" sz="2000" dirty="0" err="1"/>
              <a:t>Uniunea</a:t>
            </a:r>
            <a:r>
              <a:rPr lang="en-GB" sz="2000" dirty="0"/>
              <a:t> </a:t>
            </a:r>
            <a:r>
              <a:rPr lang="en-GB" sz="2000" dirty="0" err="1"/>
              <a:t>Nationala</a:t>
            </a:r>
            <a:r>
              <a:rPr lang="en-GB" sz="2000" dirty="0"/>
              <a:t> A </a:t>
            </a:r>
            <a:r>
              <a:rPr lang="en-GB" sz="2000" dirty="0" err="1"/>
              <a:t>Transportatorilor</a:t>
            </a:r>
            <a:r>
              <a:rPr lang="en-GB" sz="2000" dirty="0"/>
              <a:t> </a:t>
            </a:r>
            <a:r>
              <a:rPr lang="en-GB" sz="2000" dirty="0" err="1"/>
              <a:t>Rutieri</a:t>
            </a:r>
            <a:r>
              <a:rPr lang="en-GB" sz="2000" dirty="0"/>
              <a:t> Din Romania (UNTRR)</a:t>
            </a:r>
            <a:endParaRPr lang="en-US" dirty="0"/>
          </a:p>
          <a:p>
            <a:pPr marL="0" indent="0">
              <a:buNone/>
            </a:pPr>
            <a:endParaRPr lang="en-GB" dirty="0"/>
          </a:p>
          <a:p>
            <a:pPr marL="0" indent="0">
              <a:buNone/>
            </a:pPr>
            <a:r>
              <a:rPr lang="en-GB" dirty="0"/>
              <a:t>Objectives</a:t>
            </a:r>
          </a:p>
          <a:p>
            <a:pPr marL="857250" lvl="2" indent="-342900"/>
            <a:r>
              <a:rPr lang="en-GB" dirty="0"/>
              <a:t>Testing e-CMR service</a:t>
            </a:r>
          </a:p>
          <a:p>
            <a:pPr marL="857250" lvl="2" indent="-342900"/>
            <a:r>
              <a:rPr lang="en-GB" dirty="0"/>
              <a:t>Usage of digital freight transport documents at cross-border level in Europe</a:t>
            </a:r>
          </a:p>
          <a:p>
            <a:pPr marL="857250" lvl="2" indent="-342900"/>
            <a:r>
              <a:rPr lang="en-GB" dirty="0"/>
              <a:t>Improve the efficiency, reliability and cost-effectiveness of freight transport operations</a:t>
            </a:r>
          </a:p>
          <a:p>
            <a:pPr lvl="1"/>
            <a:endParaRPr lang="en-GB" dirty="0"/>
          </a:p>
        </p:txBody>
      </p:sp>
      <p:sp>
        <p:nvSpPr>
          <p:cNvPr id="4" name="4 CuadroTexto">
            <a:extLst>
              <a:ext uri="{FF2B5EF4-FFF2-40B4-BE49-F238E27FC236}">
                <a16:creationId xmlns:a16="http://schemas.microsoft.com/office/drawing/2014/main" id="{11719DA4-1823-4D2A-83EC-B436F21DAABF}"/>
              </a:ext>
            </a:extLst>
          </p:cNvPr>
          <p:cNvSpPr txBox="1"/>
          <p:nvPr/>
        </p:nvSpPr>
        <p:spPr>
          <a:xfrm>
            <a:off x="1094256" y="930009"/>
            <a:ext cx="10503728" cy="455505"/>
          </a:xfrm>
          <a:prstGeom prst="rect">
            <a:avLst/>
          </a:prstGeom>
          <a:noFill/>
        </p:spPr>
        <p:txBody>
          <a:bodyPr wrap="square" lIns="121917" tIns="60958" rIns="121917" bIns="60958" rtlCol="0">
            <a:spAutoFit/>
          </a:bodyPr>
          <a:lstStyle/>
          <a:p>
            <a:pPr>
              <a:lnSpc>
                <a:spcPct val="90000"/>
              </a:lnSpc>
              <a:spcBef>
                <a:spcPct val="0"/>
              </a:spcBef>
            </a:pPr>
            <a:r>
              <a:rPr lang="en-US" sz="2400" b="1" dirty="0">
                <a:solidFill>
                  <a:srgbClr val="006071"/>
                </a:solidFill>
                <a:latin typeface="Myriad Pro"/>
                <a:ea typeface="+mj-ea"/>
                <a:cs typeface="+mj-cs"/>
              </a:rPr>
              <a:t>Living Lab 12: Digitalization of freight transport documents </a:t>
            </a:r>
            <a:endParaRPr lang="es-ES" sz="2400" b="1" dirty="0">
              <a:solidFill>
                <a:srgbClr val="006071"/>
              </a:solidFill>
              <a:latin typeface="Myriad Pro"/>
              <a:ea typeface="+mj-ea"/>
              <a:cs typeface="+mj-cs"/>
            </a:endParaRPr>
          </a:p>
        </p:txBody>
      </p:sp>
    </p:spTree>
    <p:extLst>
      <p:ext uri="{BB962C8B-B14F-4D97-AF65-F5344CB8AC3E}">
        <p14:creationId xmlns:p14="http://schemas.microsoft.com/office/powerpoint/2010/main" val="428609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440622" y="184367"/>
            <a:ext cx="10503728" cy="621705"/>
          </a:xfrm>
          <a:prstGeom prst="rect">
            <a:avLst/>
          </a:prstGeom>
          <a:noFill/>
        </p:spPr>
        <p:txBody>
          <a:bodyPr wrap="square" lIns="121917" tIns="60958" rIns="121917" bIns="60958" rtlCol="0">
            <a:spAutoFit/>
          </a:bodyPr>
          <a:lstStyle/>
          <a:p>
            <a:pPr>
              <a:lnSpc>
                <a:spcPct val="90000"/>
              </a:lnSpc>
              <a:spcBef>
                <a:spcPct val="0"/>
              </a:spcBef>
            </a:pPr>
            <a:r>
              <a:rPr lang="en-US" sz="3600" b="1" dirty="0">
                <a:solidFill>
                  <a:srgbClr val="006071"/>
                </a:solidFill>
                <a:latin typeface="Myriad Pro"/>
                <a:ea typeface="+mj-ea"/>
                <a:cs typeface="+mj-cs"/>
              </a:rPr>
              <a:t>Thessaloniki Logistics Living Lab</a:t>
            </a:r>
            <a:endParaRPr lang="es-ES" sz="3600" b="1" dirty="0">
              <a:solidFill>
                <a:srgbClr val="006071"/>
              </a:solidFill>
              <a:latin typeface="Myriad Pro"/>
              <a:ea typeface="+mj-ea"/>
              <a:cs typeface="+mj-cs"/>
            </a:endParaRPr>
          </a:p>
        </p:txBody>
      </p:sp>
      <p:sp>
        <p:nvSpPr>
          <p:cNvPr id="6" name="Content Placeholder 5"/>
          <p:cNvSpPr>
            <a:spLocks noGrp="1"/>
          </p:cNvSpPr>
          <p:nvPr>
            <p:ph sz="half" idx="2"/>
          </p:nvPr>
        </p:nvSpPr>
        <p:spPr>
          <a:xfrm>
            <a:off x="839570" y="1199569"/>
            <a:ext cx="10503728" cy="5224982"/>
          </a:xfrm>
        </p:spPr>
        <p:txBody>
          <a:bodyPr/>
          <a:lstStyle/>
          <a:p>
            <a:pPr marL="0" indent="0">
              <a:buNone/>
            </a:pPr>
            <a:r>
              <a:rPr lang="en-GB" dirty="0"/>
              <a:t>Partners – 1</a:t>
            </a:r>
            <a:r>
              <a:rPr lang="en-GB" baseline="30000" dirty="0"/>
              <a:t>st</a:t>
            </a:r>
            <a:r>
              <a:rPr lang="en-GB" dirty="0"/>
              <a:t> Generation Community</a:t>
            </a:r>
          </a:p>
          <a:p>
            <a:pPr lvl="1"/>
            <a:r>
              <a:rPr lang="en-GB" sz="2000" b="1" dirty="0"/>
              <a:t>CERTH / HIT </a:t>
            </a:r>
            <a:r>
              <a:rPr lang="en-GB" sz="2000" dirty="0"/>
              <a:t>(Leader)</a:t>
            </a:r>
          </a:p>
          <a:p>
            <a:pPr lvl="1"/>
            <a:r>
              <a:rPr lang="en-US" sz="2000" b="1" dirty="0"/>
              <a:t>Greek International Business Association </a:t>
            </a:r>
            <a:r>
              <a:rPr lang="en-US" sz="2000" dirty="0"/>
              <a:t>(SEVE)</a:t>
            </a:r>
          </a:p>
          <a:p>
            <a:pPr lvl="1"/>
            <a:r>
              <a:rPr lang="en-US" sz="2000" b="1" dirty="0"/>
              <a:t>Hellenic Federation of Road Transports </a:t>
            </a:r>
            <a:r>
              <a:rPr lang="en-US" sz="2000" dirty="0"/>
              <a:t>(OFAE)</a:t>
            </a:r>
          </a:p>
          <a:p>
            <a:pPr lvl="1"/>
            <a:r>
              <a:rPr lang="en-US" sz="2000" b="1" dirty="0"/>
              <a:t>Thessaloniki Chamber of Commerce and Industry </a:t>
            </a:r>
            <a:r>
              <a:rPr lang="en-US" sz="2000" dirty="0"/>
              <a:t>(TCCI)</a:t>
            </a:r>
          </a:p>
          <a:p>
            <a:pPr lvl="1"/>
            <a:r>
              <a:rPr lang="en-US" sz="2000" b="1" dirty="0" err="1"/>
              <a:t>Transeuropean</a:t>
            </a:r>
            <a:r>
              <a:rPr lang="en-US" sz="2000" b="1" dirty="0"/>
              <a:t> Consultants for Transport, Development and Information Technology - TREDIT S.A. </a:t>
            </a:r>
          </a:p>
          <a:p>
            <a:pPr lvl="1"/>
            <a:endParaRPr lang="en-US" dirty="0"/>
          </a:p>
          <a:p>
            <a:r>
              <a:rPr lang="en-GB" dirty="0"/>
              <a:t>2</a:t>
            </a:r>
            <a:r>
              <a:rPr lang="en-GB" baseline="30000" dirty="0"/>
              <a:t>nd</a:t>
            </a:r>
            <a:r>
              <a:rPr lang="en-GB" dirty="0"/>
              <a:t> Generation Community</a:t>
            </a:r>
          </a:p>
          <a:p>
            <a:pPr marL="857250" lvl="2" indent="-342900"/>
            <a:r>
              <a:rPr lang="en-GB" sz="1800" b="1" dirty="0"/>
              <a:t>Expanded to the members of TCCI (15 members confirmed i.e. </a:t>
            </a:r>
            <a:r>
              <a:rPr lang="en-GB" sz="1800" dirty="0"/>
              <a:t>Delta 4, MAKIOS SA,NITROFARM SA)</a:t>
            </a:r>
            <a:endParaRPr lang="en-GB" sz="1800" b="1" dirty="0"/>
          </a:p>
          <a:p>
            <a:pPr marL="857250" lvl="2" indent="-342900"/>
            <a:r>
              <a:rPr lang="en-GB" sz="1800" b="1" dirty="0"/>
              <a:t>Expanded to the members of OFAE </a:t>
            </a:r>
            <a:r>
              <a:rPr lang="en-GB" sz="1800" dirty="0"/>
              <a:t>(9 members - truck drivers &amp; companies )</a:t>
            </a:r>
            <a:endParaRPr lang="en-GB" sz="1800" b="1" dirty="0"/>
          </a:p>
          <a:p>
            <a:pPr marL="857250" lvl="2" indent="-342900"/>
            <a:r>
              <a:rPr lang="en-GB" sz="1800" b="1" dirty="0"/>
              <a:t>Expanded to the members of SEVE </a:t>
            </a:r>
            <a:r>
              <a:rPr lang="en-GB" sz="1800" dirty="0"/>
              <a:t>(6 members -Exporters to Balkan and North-East Europe)</a:t>
            </a:r>
          </a:p>
          <a:p>
            <a:pPr lvl="1"/>
            <a:endParaRPr lang="en-GB" dirty="0"/>
          </a:p>
        </p:txBody>
      </p:sp>
    </p:spTree>
    <p:extLst>
      <p:ext uri="{BB962C8B-B14F-4D97-AF65-F5344CB8AC3E}">
        <p14:creationId xmlns:p14="http://schemas.microsoft.com/office/powerpoint/2010/main" val="258692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440622" y="184367"/>
            <a:ext cx="10503728" cy="621705"/>
          </a:xfrm>
          <a:prstGeom prst="rect">
            <a:avLst/>
          </a:prstGeom>
          <a:noFill/>
        </p:spPr>
        <p:txBody>
          <a:bodyPr wrap="square" lIns="121917" tIns="60958" rIns="121917" bIns="60958" rtlCol="0">
            <a:spAutoFit/>
          </a:bodyPr>
          <a:lstStyle/>
          <a:p>
            <a:pPr>
              <a:lnSpc>
                <a:spcPct val="90000"/>
              </a:lnSpc>
              <a:spcBef>
                <a:spcPct val="0"/>
              </a:spcBef>
            </a:pPr>
            <a:r>
              <a:rPr lang="en-US" sz="3600" b="1" dirty="0">
                <a:solidFill>
                  <a:srgbClr val="006071"/>
                </a:solidFill>
                <a:latin typeface="Myriad Pro"/>
                <a:ea typeface="+mj-ea"/>
                <a:cs typeface="+mj-cs"/>
              </a:rPr>
              <a:t>Thessaloniki Logistics Living Lab</a:t>
            </a:r>
            <a:endParaRPr lang="es-ES" sz="3600" b="1" dirty="0">
              <a:solidFill>
                <a:srgbClr val="006071"/>
              </a:solidFill>
              <a:latin typeface="Myriad Pro"/>
              <a:ea typeface="+mj-ea"/>
              <a:cs typeface="+mj-cs"/>
            </a:endParaRPr>
          </a:p>
        </p:txBody>
      </p:sp>
      <p:sp>
        <p:nvSpPr>
          <p:cNvPr id="6" name="Content Placeholder 5"/>
          <p:cNvSpPr>
            <a:spLocks noGrp="1"/>
          </p:cNvSpPr>
          <p:nvPr>
            <p:ph sz="half" idx="2"/>
          </p:nvPr>
        </p:nvSpPr>
        <p:spPr>
          <a:xfrm>
            <a:off x="839570" y="1199569"/>
            <a:ext cx="10503728" cy="5224982"/>
          </a:xfrm>
        </p:spPr>
        <p:txBody>
          <a:bodyPr/>
          <a:lstStyle/>
          <a:p>
            <a:r>
              <a:rPr lang="en-GB" dirty="0"/>
              <a:t>Two different scenarios</a:t>
            </a:r>
          </a:p>
          <a:p>
            <a:pPr lvl="1"/>
            <a:r>
              <a:rPr lang="en-GB" dirty="0"/>
              <a:t>Virtual Freight </a:t>
            </a:r>
            <a:r>
              <a:rPr lang="en-GB" dirty="0" err="1"/>
              <a:t>Center</a:t>
            </a:r>
            <a:r>
              <a:rPr lang="en-GB" dirty="0"/>
              <a:t> (VFC)</a:t>
            </a:r>
          </a:p>
          <a:p>
            <a:pPr lvl="1"/>
            <a:r>
              <a:rPr lang="en-GB" dirty="0"/>
              <a:t>Cargo bundling marketplace and monitoring </a:t>
            </a:r>
          </a:p>
          <a:p>
            <a:r>
              <a:rPr lang="en-GB" dirty="0"/>
              <a:t>Virtual Freight </a:t>
            </a:r>
            <a:r>
              <a:rPr lang="en-GB" dirty="0" err="1"/>
              <a:t>Center</a:t>
            </a:r>
            <a:endParaRPr lang="en-GB" dirty="0"/>
          </a:p>
          <a:p>
            <a:pPr lvl="1"/>
            <a:r>
              <a:rPr lang="en-GB" dirty="0"/>
              <a:t>Support companies that facing difficulties providing warehousing facilities due to the variable demand.</a:t>
            </a:r>
          </a:p>
          <a:p>
            <a:pPr lvl="1"/>
            <a:r>
              <a:rPr lang="en-US" dirty="0"/>
              <a:t>AEOLIX will support to the information exchange between the relevant actors though demand-supply matching, booking management and warehousing analytics.</a:t>
            </a:r>
            <a:endParaRPr lang="en-GB" dirty="0"/>
          </a:p>
          <a:p>
            <a:r>
              <a:rPr lang="en-GB" dirty="0"/>
              <a:t>Cargo bundling marketplace and monitoring </a:t>
            </a:r>
          </a:p>
          <a:p>
            <a:pPr lvl="1"/>
            <a:r>
              <a:rPr lang="en-GB" dirty="0"/>
              <a:t>Support road transport operators to better utilize their transport capacities by avoiding empty or half-empty journeys.</a:t>
            </a:r>
          </a:p>
          <a:p>
            <a:pPr lvl="1"/>
            <a:r>
              <a:rPr lang="en-US" dirty="0"/>
              <a:t>AEOLIX will improve the visibility among the logistics service providers and will allow them to </a:t>
            </a:r>
            <a:r>
              <a:rPr lang="en-US" dirty="0" err="1"/>
              <a:t>utilise</a:t>
            </a:r>
            <a:r>
              <a:rPr lang="en-US" dirty="0"/>
              <a:t> innovative logistics services.</a:t>
            </a:r>
            <a:endParaRPr lang="en-GB" dirty="0"/>
          </a:p>
        </p:txBody>
      </p:sp>
    </p:spTree>
    <p:extLst>
      <p:ext uri="{BB962C8B-B14F-4D97-AF65-F5344CB8AC3E}">
        <p14:creationId xmlns:p14="http://schemas.microsoft.com/office/powerpoint/2010/main" val="159696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3399" b="3087"/>
          <a:stretch/>
        </p:blipFill>
        <p:spPr>
          <a:xfrm>
            <a:off x="973826" y="675440"/>
            <a:ext cx="10379973" cy="6182560"/>
          </a:xfrm>
          <a:prstGeom prst="rect">
            <a:avLst/>
          </a:prstGeom>
        </p:spPr>
      </p:pic>
      <p:sp>
        <p:nvSpPr>
          <p:cNvPr id="2" name="Title 1"/>
          <p:cNvSpPr>
            <a:spLocks noGrp="1"/>
          </p:cNvSpPr>
          <p:nvPr>
            <p:ph type="title"/>
          </p:nvPr>
        </p:nvSpPr>
        <p:spPr>
          <a:xfrm>
            <a:off x="1572768" y="158297"/>
            <a:ext cx="9781032" cy="690789"/>
          </a:xfrm>
        </p:spPr>
        <p:txBody>
          <a:bodyPr/>
          <a:lstStyle/>
          <a:p>
            <a:r>
              <a:rPr lang="en-GB" b="1" dirty="0"/>
              <a:t>AEOLIX Benefits </a:t>
            </a:r>
          </a:p>
        </p:txBody>
      </p:sp>
    </p:spTree>
    <p:extLst>
      <p:ext uri="{BB962C8B-B14F-4D97-AF65-F5344CB8AC3E}">
        <p14:creationId xmlns:p14="http://schemas.microsoft.com/office/powerpoint/2010/main" val="4129706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022350"/>
            <a:ext cx="7874000" cy="592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839468" y="122237"/>
            <a:ext cx="9781032" cy="485775"/>
          </a:xfrm>
        </p:spPr>
        <p:txBody>
          <a:bodyPr/>
          <a:lstStyle/>
          <a:p>
            <a:r>
              <a:rPr lang="en-GB" b="1" dirty="0"/>
              <a:t>AEOLIX partnership</a:t>
            </a:r>
          </a:p>
        </p:txBody>
      </p:sp>
    </p:spTree>
    <p:extLst>
      <p:ext uri="{BB962C8B-B14F-4D97-AF65-F5344CB8AC3E}">
        <p14:creationId xmlns:p14="http://schemas.microsoft.com/office/powerpoint/2010/main" val="3032132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768" y="258445"/>
            <a:ext cx="9781032" cy="727075"/>
          </a:xfrm>
        </p:spPr>
        <p:txBody>
          <a:bodyPr/>
          <a:lstStyle/>
          <a:p>
            <a:r>
              <a:rPr lang="en-GB" b="1" dirty="0"/>
              <a:t>Get engaged to AEOLIX network events</a:t>
            </a:r>
          </a:p>
        </p:txBody>
      </p:sp>
      <p:grpSp>
        <p:nvGrpSpPr>
          <p:cNvPr id="4" name="Gruppieren 2">
            <a:extLst>
              <a:ext uri="{FF2B5EF4-FFF2-40B4-BE49-F238E27FC236}">
                <a16:creationId xmlns:a16="http://schemas.microsoft.com/office/drawing/2014/main" id="{CBCE99A9-3959-403E-BF30-C803141FC67D}"/>
              </a:ext>
            </a:extLst>
          </p:cNvPr>
          <p:cNvGrpSpPr/>
          <p:nvPr/>
        </p:nvGrpSpPr>
        <p:grpSpPr>
          <a:xfrm>
            <a:off x="622300" y="1244600"/>
            <a:ext cx="10985500" cy="4927600"/>
            <a:chOff x="143560" y="824544"/>
            <a:chExt cx="8847884" cy="4014224"/>
          </a:xfrm>
        </p:grpSpPr>
        <p:pic>
          <p:nvPicPr>
            <p:cNvPr id="5" name="Picture 4" descr="Bildergebnis für Aeolix testfest delft">
              <a:extLst>
                <a:ext uri="{FF2B5EF4-FFF2-40B4-BE49-F238E27FC236}">
                  <a16:creationId xmlns:a16="http://schemas.microsoft.com/office/drawing/2014/main" id="{1DC90037-7EEC-4336-9B4E-FB195DAD65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4877" y="859528"/>
              <a:ext cx="2957513" cy="19639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STFEST demonstrates supply chain end-to-end visibility and savings potential">
              <a:extLst>
                <a:ext uri="{FF2B5EF4-FFF2-40B4-BE49-F238E27FC236}">
                  <a16:creationId xmlns:a16="http://schemas.microsoft.com/office/drawing/2014/main" id="{E19F7444-7131-4E55-B02D-6C61A1A5ED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4878" y="2823525"/>
              <a:ext cx="2986566" cy="1983267"/>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1">
              <a:extLst>
                <a:ext uri="{FF2B5EF4-FFF2-40B4-BE49-F238E27FC236}">
                  <a16:creationId xmlns:a16="http://schemas.microsoft.com/office/drawing/2014/main" id="{4D307F5A-F929-4C3B-8731-4EFDB078FCC8}"/>
                </a:ext>
              </a:extLst>
            </p:cNvPr>
            <p:cNvPicPr>
              <a:picLocks noChangeAspect="1"/>
            </p:cNvPicPr>
            <p:nvPr/>
          </p:nvPicPr>
          <p:blipFill>
            <a:blip r:embed="rId5"/>
            <a:stretch>
              <a:fillRect/>
            </a:stretch>
          </p:blipFill>
          <p:spPr>
            <a:xfrm>
              <a:off x="143560" y="824544"/>
              <a:ext cx="5861316" cy="4014224"/>
            </a:xfrm>
            <a:prstGeom prst="rect">
              <a:avLst/>
            </a:prstGeom>
          </p:spPr>
        </p:pic>
        <p:pic>
          <p:nvPicPr>
            <p:cNvPr id="8" name="Picture 7" descr="Bildergebnis für Aeolix testfest delft">
              <a:extLst>
                <a:ext uri="{FF2B5EF4-FFF2-40B4-BE49-F238E27FC236}">
                  <a16:creationId xmlns:a16="http://schemas.microsoft.com/office/drawing/2014/main" id="{404433CB-DAF8-4B78-9D7F-B08A99C400E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02498" y="859528"/>
              <a:ext cx="2826965" cy="187730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460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3999609" y="2342904"/>
            <a:ext cx="3943402" cy="1151020"/>
          </a:xfrm>
          <a:prstGeom prst="rect">
            <a:avLst/>
          </a:prstGeom>
        </p:spPr>
        <p:txBody>
          <a:bodyPr>
            <a:normAutofit/>
          </a:bodyPr>
          <a:lstStyle/>
          <a:p>
            <a:r>
              <a:rPr lang="en-GB" sz="4400" b="1" dirty="0"/>
              <a:t>Thank you !!</a:t>
            </a:r>
            <a:endParaRPr lang="fr-FR" sz="4400" b="1" dirty="0">
              <a:solidFill>
                <a:schemeClr val="bg1"/>
              </a:solidFill>
              <a:latin typeface="Myriad Pro"/>
            </a:endParaRPr>
          </a:p>
        </p:txBody>
      </p:sp>
      <p:sp>
        <p:nvSpPr>
          <p:cNvPr id="3" name="Sous-titre 2"/>
          <p:cNvSpPr>
            <a:spLocks noGrp="1"/>
          </p:cNvSpPr>
          <p:nvPr>
            <p:ph type="subTitle" idx="4294967295"/>
          </p:nvPr>
        </p:nvSpPr>
        <p:spPr>
          <a:xfrm>
            <a:off x="783772" y="3468441"/>
            <a:ext cx="10375076" cy="1326222"/>
          </a:xfrm>
          <a:prstGeom prst="rect">
            <a:avLst/>
          </a:prstGeom>
        </p:spPr>
        <p:txBody>
          <a:bodyPr/>
          <a:lstStyle/>
          <a:p>
            <a:r>
              <a:rPr lang="pt-BR" dirty="0">
                <a:solidFill>
                  <a:srgbClr val="A5C731"/>
                </a:solidFill>
                <a:latin typeface="Myriad Pro"/>
              </a:rPr>
              <a:t>Dr. Georgia Aifadopoulou: [e] gea@certh.gr, [t] +302310498457</a:t>
            </a:r>
          </a:p>
        </p:txBody>
      </p:sp>
    </p:spTree>
    <p:extLst>
      <p:ext uri="{BB962C8B-B14F-4D97-AF65-F5344CB8AC3E}">
        <p14:creationId xmlns:p14="http://schemas.microsoft.com/office/powerpoint/2010/main" val="9804958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1105</TotalTime>
  <Words>893</Words>
  <Application>Microsoft Office PowerPoint</Application>
  <PresentationFormat>Widescreen</PresentationFormat>
  <Paragraphs>112</Paragraphs>
  <Slides>21</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Calibri Light</vt:lpstr>
      <vt:lpstr>Myriad Pro</vt:lpstr>
      <vt:lpstr>Times New Roman</vt:lpstr>
      <vt:lpstr>Thème Office</vt:lpstr>
      <vt:lpstr>Conception personnalisée</vt:lpstr>
      <vt:lpstr>AEOLIX- European data exchange network in Logistics</vt:lpstr>
      <vt:lpstr>Table of Contents</vt:lpstr>
      <vt:lpstr>Global policy changes- emissions </vt:lpstr>
      <vt:lpstr>An industry in transformation: Consolidation </vt:lpstr>
      <vt:lpstr>PowerPoint Presentation</vt:lpstr>
      <vt:lpstr>What is shaping the future of global logistics markets?</vt:lpstr>
      <vt:lpstr>PowerPoint Presentation</vt:lpstr>
      <vt:lpstr>We need a ‘’’Trusted data network’’</vt:lpstr>
      <vt:lpstr>PowerPoint Presentation</vt:lpstr>
      <vt:lpstr>PowerPoint Presentation</vt:lpstr>
      <vt:lpstr>PowerPoint Presentation</vt:lpstr>
      <vt:lpstr>PowerPoint Presentation</vt:lpstr>
      <vt:lpstr>Monitoring &amp; technological trends scouting</vt:lpstr>
      <vt:lpstr>PowerPoint Presentation</vt:lpstr>
      <vt:lpstr>PowerPoint Presentation</vt:lpstr>
      <vt:lpstr>PowerPoint Presentation</vt:lpstr>
      <vt:lpstr>PowerPoint Presentation</vt:lpstr>
      <vt:lpstr>AEOLIX Benefits </vt:lpstr>
      <vt:lpstr>AEOLIX partnership</vt:lpstr>
      <vt:lpstr>Get engaged to AEOLIX network events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Microsoft Office</dc:creator>
  <cp:lastModifiedBy>Leonidas Parodos</cp:lastModifiedBy>
  <cp:revision>65</cp:revision>
  <cp:lastPrinted>2018-06-13T13:23:59Z</cp:lastPrinted>
  <dcterms:created xsi:type="dcterms:W3CDTF">2018-01-31T10:53:48Z</dcterms:created>
  <dcterms:modified xsi:type="dcterms:W3CDTF">2018-06-13T13:28:15Z</dcterms:modified>
</cp:coreProperties>
</file>