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304" r:id="rId2"/>
  </p:sldIdLst>
  <p:sldSz cx="9144000" cy="6858000" type="screen4x3"/>
  <p:notesSz cx="6794500" cy="99314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B2D6"/>
    <a:srgbClr val="8FAFD5"/>
    <a:srgbClr val="D5D0B5"/>
    <a:srgbClr val="1784C7"/>
    <a:srgbClr val="34A3E8"/>
    <a:srgbClr val="467EC2"/>
    <a:srgbClr val="777BCF"/>
    <a:srgbClr val="4C8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4" autoAdjust="0"/>
    <p:restoredTop sz="94673" autoAdjust="0"/>
  </p:normalViewPr>
  <p:slideViewPr>
    <p:cSldViewPr>
      <p:cViewPr>
        <p:scale>
          <a:sx n="100" d="100"/>
          <a:sy n="100" d="100"/>
        </p:scale>
        <p:origin x="-1032" y="-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6BB6F-DE4F-4670-9892-820AB73695AE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9432687"/>
            <a:ext cx="2945024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47890" y="9432687"/>
            <a:ext cx="2945024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C76F2-DB82-40B5-AB00-31CAD0961D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3957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30062-3597-43B6-B299-0F4F2D9069B5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1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9A3DA-F77B-41C0-9A36-572981E87DB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778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92084-A162-41C9-882C-53037E0BC033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2368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47AF-4EA5-4BB5-B6ED-07FEA2661202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9888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F9FCE-D7C9-4A9C-8857-76ABE76C118A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536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7D4E-CF0A-45A3-A5FB-510F7D385D00}" type="datetime1">
              <a:rPr lang="el-GR" smtClean="0"/>
              <a:t>18/6/2018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470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9D03E-2C0D-47C5-A1D7-1D4399E3A437}" type="datetime1">
              <a:rPr lang="el-GR" smtClean="0"/>
              <a:t>18/6/2018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D5047-37AE-4774-9BEC-DB18E861ABE9}" type="datetime1">
              <a:rPr lang="el-GR" smtClean="0"/>
              <a:t>18/6/2018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504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0A47-FD3A-4788-8C0E-59BE1723E59B}" type="datetime1">
              <a:rPr lang="el-GR" smtClean="0"/>
              <a:t>18/6/2018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4284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95BD-C8DC-4967-8596-B1889B7B5BFA}" type="datetime1">
              <a:rPr lang="el-GR" smtClean="0"/>
              <a:t>18/6/2018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525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1854-27F2-45A5-94C1-793788AEB8C0}" type="datetime1">
              <a:rPr lang="el-GR" smtClean="0"/>
              <a:t>18/6/2018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634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C242-0347-460C-84CE-DABAF1E5B55B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646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D478-67A3-4FCA-A438-B2D0AEE73D25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560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901BC-487D-46AD-8B42-E777AAB0B13A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«Δυνατότητες Χρηματοδότησης Εξωστρεφών Επιχειρήσεων» Ε.Β.Ε.Α 21 Νοεμβρίου 2017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8A598-55FB-49A8-9FC7-E4A3B0E962F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598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-1" y="1140"/>
            <a:ext cx="9113193" cy="3571875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 smtClean="0">
                <a:solidFill>
                  <a:schemeClr val="bg1"/>
                </a:solidFill>
                <a:latin typeface="Arial"/>
                <a:ea typeface="Calibri"/>
              </a:rPr>
            </a:br>
            <a: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  <a:t/>
            </a:r>
            <a:br>
              <a:rPr lang="el-GR" sz="2400" b="1" dirty="0">
                <a:solidFill>
                  <a:schemeClr val="bg1"/>
                </a:solidFill>
                <a:latin typeface="Arial"/>
                <a:ea typeface="Calibri"/>
              </a:rPr>
            </a:br>
            <a:endParaRPr lang="el-GR" sz="2400" dirty="0">
              <a:solidFill>
                <a:srgbClr val="1784C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467544" y="2060848"/>
            <a:ext cx="80843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l-GR" altLang="el-G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0" y="6093297"/>
            <a:ext cx="9144000" cy="764704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r"/>
            <a:r>
              <a:rPr lang="en-US" sz="1400" b="1" i="1" dirty="0">
                <a:solidFill>
                  <a:schemeClr val="bg1"/>
                </a:solidFill>
              </a:rPr>
              <a:t>«EXPORT SUMMIT VI» </a:t>
            </a:r>
            <a:br>
              <a:rPr lang="en-US" sz="1400" b="1" i="1" dirty="0">
                <a:solidFill>
                  <a:schemeClr val="bg1"/>
                </a:solidFill>
              </a:rPr>
            </a:br>
            <a:r>
              <a:rPr lang="en-US" sz="1400" b="1" i="1" dirty="0">
                <a:solidFill>
                  <a:schemeClr val="bg1"/>
                </a:solidFill>
              </a:rPr>
              <a:t>The digital </a:t>
            </a:r>
            <a:r>
              <a:rPr lang="en-US" sz="1400" b="1" i="1" dirty="0" smtClean="0">
                <a:solidFill>
                  <a:schemeClr val="bg1"/>
                </a:solidFill>
              </a:rPr>
              <a:t>e-</a:t>
            </a:r>
            <a:r>
              <a:rPr lang="en-US" sz="1400" b="1" i="1" dirty="0" err="1" smtClean="0">
                <a:solidFill>
                  <a:schemeClr val="bg1"/>
                </a:solidFill>
              </a:rPr>
              <a:t>ra</a:t>
            </a:r>
            <a:r>
              <a:rPr lang="en-US" sz="1400" b="1" i="1" dirty="0" smtClean="0">
                <a:solidFill>
                  <a:schemeClr val="bg1"/>
                </a:solidFill>
              </a:rPr>
              <a:t>, </a:t>
            </a:r>
            <a:r>
              <a:rPr lang="en-US" sz="1400" b="1" i="1" dirty="0" smtClean="0">
                <a:solidFill>
                  <a:schemeClr val="bg1"/>
                </a:solidFill>
              </a:rPr>
              <a:t>Business </a:t>
            </a:r>
            <a:r>
              <a:rPr lang="en-US" sz="1400" b="1" i="1" dirty="0">
                <a:solidFill>
                  <a:schemeClr val="bg1"/>
                </a:solidFill>
              </a:rPr>
              <a:t>on the move, Exports in the fast </a:t>
            </a:r>
            <a:r>
              <a:rPr lang="en-US" sz="1400" b="1" i="1" dirty="0" smtClean="0">
                <a:solidFill>
                  <a:schemeClr val="bg1"/>
                </a:solidFill>
              </a:rPr>
              <a:t>lane.</a:t>
            </a:r>
            <a:endParaRPr lang="el-GR" sz="1400" dirty="0">
              <a:solidFill>
                <a:schemeClr val="bg1"/>
              </a:solidFill>
            </a:endParaRPr>
          </a:p>
          <a:p>
            <a:pPr algn="r"/>
            <a:r>
              <a:rPr lang="el-GR" sz="1400" b="1" i="1" dirty="0">
                <a:solidFill>
                  <a:schemeClr val="bg1"/>
                </a:solidFill>
              </a:rPr>
              <a:t>Θεσσαλονίκη</a:t>
            </a:r>
            <a:r>
              <a:rPr lang="en-US" sz="1400" b="1" i="1" dirty="0">
                <a:solidFill>
                  <a:schemeClr val="bg1"/>
                </a:solidFill>
              </a:rPr>
              <a:t>, 21 </a:t>
            </a:r>
            <a:r>
              <a:rPr lang="el-GR" sz="1400" b="1" i="1" dirty="0">
                <a:solidFill>
                  <a:schemeClr val="bg1"/>
                </a:solidFill>
              </a:rPr>
              <a:t>Ιουνίου 2018</a:t>
            </a:r>
            <a:endParaRPr lang="el-GR" sz="1400" i="1" dirty="0">
              <a:solidFill>
                <a:schemeClr val="bg1"/>
              </a:solidFill>
            </a:endParaRPr>
          </a:p>
        </p:txBody>
      </p:sp>
      <p:pic>
        <p:nvPicPr>
          <p:cNvPr id="11" name="Picture 9" descr="JJ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84" y="-16382"/>
            <a:ext cx="9177484" cy="358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Εικόνα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12" y="5517232"/>
            <a:ext cx="9167612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941" y="3573015"/>
            <a:ext cx="2474893" cy="106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121905" y="231269"/>
            <a:ext cx="1512658" cy="468572"/>
          </a:xfrm>
          <a:prstGeom prst="rect">
            <a:avLst/>
          </a:prstGeom>
        </p:spPr>
        <p:txBody>
          <a:bodyPr wrap="none" tIns="144000">
            <a:spAutoFit/>
          </a:bodyPr>
          <a:lstStyle/>
          <a:p>
            <a:r>
              <a:rPr lang="el-GR" b="1" i="1" dirty="0" smtClean="0">
                <a:solidFill>
                  <a:schemeClr val="bg1"/>
                </a:solidFill>
              </a:rPr>
              <a:t>Εξωστρέφεια </a:t>
            </a:r>
            <a:endParaRPr lang="el-GR" b="1" i="1" dirty="0">
              <a:solidFill>
                <a:schemeClr val="bg1"/>
              </a:solidFill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6012160" y="2884399"/>
            <a:ext cx="1333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>
                <a:solidFill>
                  <a:schemeClr val="bg1"/>
                </a:solidFill>
              </a:rPr>
              <a:t>Καινοτομία </a:t>
            </a:r>
            <a:endParaRPr lang="el-GR" b="1" i="1" dirty="0">
              <a:solidFill>
                <a:schemeClr val="bg1"/>
              </a:solidFill>
            </a:endParaRPr>
          </a:p>
        </p:txBody>
      </p:sp>
      <p:sp>
        <p:nvSpPr>
          <p:cNvPr id="14" name="Θέση υποσέλιδου 5"/>
          <p:cNvSpPr txBox="1">
            <a:spLocks/>
          </p:cNvSpPr>
          <p:nvPr/>
        </p:nvSpPr>
        <p:spPr>
          <a:xfrm>
            <a:off x="-23612" y="4653136"/>
            <a:ext cx="9144000" cy="8640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b="1" i="1" dirty="0">
                <a:solidFill>
                  <a:schemeClr val="bg1"/>
                </a:solidFill>
                <a:ea typeface="Calibri"/>
              </a:rPr>
              <a:t>Εργαλείο Ασφάλισης &amp; Χρηματοδότησης για την ενίσχυση των Ελληνικών Εξαγωγικών Επιχειρήσεων</a:t>
            </a:r>
            <a:endParaRPr lang="el-GR" sz="2400" i="1" dirty="0">
              <a:solidFill>
                <a:srgbClr val="1784C7"/>
              </a:solidFill>
              <a:cs typeface="Arial" panose="020B0604020202020204" pitchFamily="34" charset="0"/>
            </a:endParaRPr>
          </a:p>
          <a:p>
            <a:pPr algn="r"/>
            <a:endParaRPr lang="el-GR" sz="1400" i="1" dirty="0">
              <a:solidFill>
                <a:schemeClr val="bg1"/>
              </a:solidFill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539552" y="3645024"/>
            <a:ext cx="21900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/>
              <a:t>Ο γύρος του κόσμου </a:t>
            </a:r>
            <a:endParaRPr lang="el-GR" b="1" i="1" dirty="0" smtClean="0"/>
          </a:p>
          <a:p>
            <a:r>
              <a:rPr lang="el-GR" b="1" i="1" dirty="0" smtClean="0"/>
              <a:t>απαιτεί </a:t>
            </a:r>
            <a:r>
              <a:rPr lang="el-GR" b="1" i="1" dirty="0"/>
              <a:t>Ασφάλεια</a:t>
            </a:r>
          </a:p>
        </p:txBody>
      </p:sp>
      <p:sp>
        <p:nvSpPr>
          <p:cNvPr id="16" name="Ορθογώνιο 15"/>
          <p:cNvSpPr/>
          <p:nvPr/>
        </p:nvSpPr>
        <p:spPr>
          <a:xfrm>
            <a:off x="6312346" y="3681425"/>
            <a:ext cx="1813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/>
              <a:t>Ασφάλεια </a:t>
            </a:r>
            <a:endParaRPr lang="el-GR" b="1" i="1" dirty="0" smtClean="0"/>
          </a:p>
          <a:p>
            <a:r>
              <a:rPr lang="el-GR" b="1" i="1" dirty="0" smtClean="0"/>
              <a:t>διεθνούς </a:t>
            </a:r>
            <a:r>
              <a:rPr lang="el-GR" b="1" i="1" dirty="0"/>
              <a:t>κύρους</a:t>
            </a:r>
          </a:p>
        </p:txBody>
      </p:sp>
      <p:sp>
        <p:nvSpPr>
          <p:cNvPr id="17" name="Ορθογώνιο 16"/>
          <p:cNvSpPr/>
          <p:nvPr/>
        </p:nvSpPr>
        <p:spPr>
          <a:xfrm>
            <a:off x="6804248" y="267787"/>
            <a:ext cx="216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>
                <a:solidFill>
                  <a:schemeClr val="bg1"/>
                </a:solidFill>
              </a:rPr>
              <a:t>Ανταγωνιστικότητα  </a:t>
            </a:r>
            <a:endParaRPr lang="el-GR" b="1" i="1" dirty="0">
              <a:solidFill>
                <a:schemeClr val="bg1"/>
              </a:solidFill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2137906" y="2876953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>
                <a:solidFill>
                  <a:schemeClr val="bg1"/>
                </a:solidFill>
              </a:rPr>
              <a:t>Ανάπτυξη </a:t>
            </a:r>
            <a:endParaRPr lang="el-G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4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Προσαρμοσμένο 1">
      <a:dk1>
        <a:sysClr val="windowText" lastClr="000000"/>
      </a:dk1>
      <a:lt1>
        <a:sysClr val="window" lastClr="FFFFFF"/>
      </a:lt1>
      <a:dk2>
        <a:srgbClr val="1F497D"/>
      </a:dk2>
      <a:lt2>
        <a:srgbClr val="DBD7B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2702</TotalTime>
  <Words>29</Words>
  <Application>Microsoft Office PowerPoint</Application>
  <PresentationFormat>Προβολή στην οθόνη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        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Ταυτότητα Ο.Α.Ε.Π.</dc:title>
  <dc:creator>Stelios Krokidas</dc:creator>
  <cp:lastModifiedBy>Δέσποινα Δρίτσα</cp:lastModifiedBy>
  <cp:revision>742</cp:revision>
  <cp:lastPrinted>2018-06-14T15:30:19Z</cp:lastPrinted>
  <dcterms:created xsi:type="dcterms:W3CDTF">2016-01-27T16:45:33Z</dcterms:created>
  <dcterms:modified xsi:type="dcterms:W3CDTF">2018-06-18T08:31:31Z</dcterms:modified>
</cp:coreProperties>
</file>